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2" autoAdjust="0"/>
  </p:normalViewPr>
  <p:slideViewPr>
    <p:cSldViewPr showGuides="1">
      <p:cViewPr>
        <p:scale>
          <a:sx n="70" d="100"/>
          <a:sy n="70" d="100"/>
        </p:scale>
        <p:origin x="-115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pPr/>
              <a:t>09/11/2014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Saadatian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MEIOSIS AND SEXUAL LIFE CYCLES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2. Crossing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over</a:t>
            </a:r>
          </a:p>
          <a:p>
            <a:pPr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Crossing over = The exchange of genetic material between homologues;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occurs during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prophase of meiosis 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3. Random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fertilization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Random fertilization is another source of genetic variation 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offspring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 humans, when individual ovum representative of one of eight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million possible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chromosome combinations is fertilized by a sperm cell, which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also represents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one of eight million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possibilities.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B. Evolutionary adaptation depends on a population’s genetic variation</a:t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Heritable variation is the basis for Charles Darwin's theory that natural selection is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the mechanism 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for evolutionary change. Natural selection:</a:t>
            </a:r>
          </a:p>
          <a:p>
            <a:pPr algn="just">
              <a:buNone/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• Increases the frequency of heritable variations that favor the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reproductive success 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of some individuals over others</a:t>
            </a:r>
          </a:p>
          <a:p>
            <a:pPr algn="just">
              <a:buNone/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• Results in </a:t>
            </a:r>
            <a:r>
              <a:rPr lang="en-US" sz="1900" i="1" dirty="0">
                <a:latin typeface="Times New Roman" pitchFamily="18" charset="0"/>
                <a:cs typeface="Times New Roman" pitchFamily="18" charset="0"/>
              </a:rPr>
              <a:t>adaptation, the accumulation of heritable variations that are favored</a:t>
            </a:r>
          </a:p>
          <a:p>
            <a:pPr algn="just">
              <a:buNone/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by the environment</a:t>
            </a:r>
          </a:p>
          <a:p>
            <a:pPr algn="just">
              <a:buNone/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• In the face of environmental change, genetic variation increases the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likelihood that 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some individuals in a population will have heritable variations that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help them 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cope with the new conditions.</a:t>
            </a:r>
          </a:p>
          <a:p>
            <a:pPr algn="just">
              <a:buNone/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There are two sources of genetic variation:</a:t>
            </a:r>
          </a:p>
          <a:p>
            <a:pPr algn="just">
              <a:buNone/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1. Sexual reproduction. Results from independent assortment in meiosis I, crossing</a:t>
            </a:r>
          </a:p>
          <a:p>
            <a:pPr algn="just">
              <a:buNone/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over in prophase of meiosis I, and random fusion of gametes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during fertilization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2. Mutation, which are random and relatively rare structural changes made during</a:t>
            </a:r>
          </a:p>
          <a:p>
            <a:pPr algn="just">
              <a:buNone/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DNA replication in a gene could result from mistakes.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MEIOSIS AND SEXUAL LIFE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CYCLES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Heredity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Continuity of biological traits from one generation to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next</a:t>
            </a:r>
          </a:p>
          <a:p>
            <a:pPr algn="just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Variation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Inherited differences among individuals of the same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species</a:t>
            </a:r>
          </a:p>
          <a:p>
            <a:pPr algn="just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Genetics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The scientific study of heredity and hereditary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variation</a:t>
            </a:r>
          </a:p>
          <a:p>
            <a:pPr algn="just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DNA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Type of nucleic acid that is a polymer of four different kinds of nucleotides.</a:t>
            </a:r>
          </a:p>
          <a:p>
            <a:pPr algn="just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Genes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Units of hereditary information that are made of DNA and are located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 chromosomes.</a:t>
            </a:r>
          </a:p>
          <a:p>
            <a:pPr algn="just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Locus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Specific location on a chromosome that contains 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gene</a:t>
            </a:r>
          </a:p>
          <a:p>
            <a:pPr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Somatic cell = Any cell other than a sperm or egg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cell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Homologous chromosomes (homologues) = A pair of chromosomes that have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same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size,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centromere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position, and staining pattern.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Autosome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A chromosome that is not a sex chromosome.</a:t>
            </a:r>
          </a:p>
          <a:p>
            <a:pPr algn="just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Sex chromosome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Dissimilar chromosomes that determine an individual's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sex</a:t>
            </a:r>
          </a:p>
          <a:p>
            <a:pPr algn="just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Diploid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Condition in which cells contain two sets of chromosomes; abbreviated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2n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Haploid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Condition in which cells contain one set of chromosomes; it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chromosome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number of gametes and is abbreviated as n</a:t>
            </a:r>
          </a:p>
          <a:p>
            <a:pPr algn="just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Gamete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A haploid reproductive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cell</a:t>
            </a:r>
          </a:p>
          <a:p>
            <a:pPr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Gametes are the only cells in the body that are not produced by mitosis.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Zygote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A diploid cell that results from the union of two haploid gametes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ardeningstudio.com/wp-content/uploads/meiosis-diagram-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98206"/>
            <a:ext cx="8776706" cy="6178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4206e9.medialib.glogster.com/media/3b1967196d515b687ad52b83b276bc75dffb22aa2acae5f86f945d94b679ed36/mio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1" y="188370"/>
            <a:ext cx="8172788" cy="5934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Though the processes of mitosis and meiosis are similar in some ways, there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are some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key differences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• Meiosis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a reduction division. Cells produced by mitosis have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same number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chromosomes as the original cell, whereas cells produced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 meiosis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have half the number of chromosomes as the parent cell.</a:t>
            </a:r>
          </a:p>
          <a:p>
            <a:pPr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• Meiosis creates genetic variation. Mitosis produces two daughter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cells genetically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identical to the parent cell and to each other. Meiosis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produces four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daughter cells genetically different from the parent cell and from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each other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• Meiosis is two successive nuclear divisions. Mitosis, on the other hand,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characterized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by just one nuclear division.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l="28697" t="17708" r="9810" b="21875"/>
          <a:stretch>
            <a:fillRect/>
          </a:stretch>
        </p:blipFill>
        <p:spPr bwMode="auto">
          <a:xfrm>
            <a:off x="304799" y="762000"/>
            <a:ext cx="841484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Origins of Genetic Variation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Sexual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life cycles produce genetic variation among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offspring</a:t>
            </a:r>
          </a:p>
          <a:p>
            <a:pPr algn="just">
              <a:buNone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1. Independent assortment of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chromosomes</a:t>
            </a:r>
          </a:p>
          <a:p>
            <a:pPr algn="just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Independent assortment = The random distribution of maternal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paternal homologues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to the gametes. (In a more specific sense, assortment refers 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random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distribution of genes located on different chromosomes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At metaphase I, each homologous pair of chromosomes aligns on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metaphase plate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Each pair consists of one maternal and one paternal chromosome.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• The orientation of the homologous pair to the poles is random, so there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is a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50-50 chance that a particular daughter cell produced by meiosis I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will receive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maternal chromosome of a homologous pair, and a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50-50 chance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that it will receive the paternal chromosome.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ran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9</TotalTime>
  <Words>695</Words>
  <Application>Microsoft Office PowerPoint</Application>
  <PresentationFormat>On-screen Show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Soran-Template</vt:lpstr>
      <vt:lpstr>Slide 1</vt:lpstr>
      <vt:lpstr>MEIOSIS AND SEXUAL LIFE CYCLES  </vt:lpstr>
      <vt:lpstr>Slide 3</vt:lpstr>
      <vt:lpstr>Slide 4</vt:lpstr>
      <vt:lpstr>Slide 5</vt:lpstr>
      <vt:lpstr>Slide 6</vt:lpstr>
      <vt:lpstr>Though the processes of mitosis and meiosis are similar in some ways, there are some key differences</vt:lpstr>
      <vt:lpstr>Slide 8</vt:lpstr>
      <vt:lpstr>Origins of Genetic Variation</vt:lpstr>
      <vt:lpstr>Slide 10</vt:lpstr>
      <vt:lpstr>B. Evolutionary adaptation depends on a population’s genetic variation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sipan</dc:creator>
  <cp:lastModifiedBy>sipan</cp:lastModifiedBy>
  <cp:revision>12</cp:revision>
  <dcterms:created xsi:type="dcterms:W3CDTF">2014-11-09T07:10:53Z</dcterms:created>
  <dcterms:modified xsi:type="dcterms:W3CDTF">2014-11-09T07:21:20Z</dcterms:modified>
</cp:coreProperties>
</file>