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A1DB-FAFB-43AF-972B-DA3BA223A2A9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225D-7BB8-4DD5-9DE2-60F6DB19D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AE" dirty="0" smtClean="0">
                <a:cs typeface="Ali_K_Alwand" pitchFamily="2" charset="-78"/>
              </a:rPr>
              <a:t>حةوتووي ===12====</a:t>
            </a:r>
            <a:endParaRPr lang="en-US" dirty="0">
              <a:cs typeface="Ali_K_Alwan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en-US" dirty="0" smtClean="0"/>
          </a:p>
          <a:p>
            <a:pPr algn="ctr" rtl="1"/>
            <a:endParaRPr lang="en-US" dirty="0"/>
          </a:p>
          <a:p>
            <a:pPr algn="ctr" rtl="1">
              <a:buNone/>
            </a:pPr>
            <a:r>
              <a:rPr lang="ar-AE" dirty="0" smtClean="0">
                <a:cs typeface="Ali_K_Alwand" pitchFamily="2" charset="-78"/>
              </a:rPr>
              <a:t>بة ناوي خالقي بيَ هاوتا </a:t>
            </a:r>
            <a:endParaRPr lang="en-US" dirty="0">
              <a:cs typeface="Ali_K_Alwand" pitchFamily="2" charset="-78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rtl="1"/>
            <a:endParaRPr lang="ar-AE" dirty="0" smtClean="0"/>
          </a:p>
          <a:p>
            <a:pPr algn="ctr" rtl="1"/>
            <a:endParaRPr lang="ar-AE" dirty="0" smtClean="0"/>
          </a:p>
          <a:p>
            <a:pPr algn="ctr" rtl="1"/>
            <a:endParaRPr lang="ar-AE" dirty="0" smtClean="0"/>
          </a:p>
          <a:p>
            <a:pPr algn="ctr" rtl="1"/>
            <a:r>
              <a:rPr lang="ar-AE" dirty="0" smtClean="0">
                <a:cs typeface="Ali_K_Alwand" pitchFamily="2" charset="-78"/>
              </a:rPr>
              <a:t>ضووني قؤتابيان بؤ قؤتابخانةكان </a:t>
            </a:r>
            <a:endParaRPr lang="en-US" dirty="0" smtClean="0">
              <a:cs typeface="Ali_K_Alwand" pitchFamily="2" charset="-78"/>
            </a:endParaRPr>
          </a:p>
          <a:p>
            <a:pPr algn="ctr" rtl="1"/>
            <a:endParaRPr lang="en-US" dirty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حةوتووي ===12====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book –  - 1</dc:title>
  <dc:creator>hamed-</dc:creator>
  <cp:lastModifiedBy>hamed-</cp:lastModifiedBy>
  <cp:revision>7</cp:revision>
  <dcterms:created xsi:type="dcterms:W3CDTF">2014-11-08T13:42:15Z</dcterms:created>
  <dcterms:modified xsi:type="dcterms:W3CDTF">2014-11-09T19:20:40Z</dcterms:modified>
</cp:coreProperties>
</file>