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AE" dirty="0" smtClean="0">
                <a:cs typeface="Ali_K_Alwand" pitchFamily="2" charset="-78"/>
              </a:rPr>
              <a:t>حةوتووي ===</a:t>
            </a:r>
            <a:r>
              <a:rPr lang="en-US" dirty="0" smtClean="0">
                <a:cs typeface="Ali_K_Alwand" pitchFamily="2" charset="-78"/>
              </a:rPr>
              <a:t>14</a:t>
            </a:r>
            <a:r>
              <a:rPr lang="ar-AE" dirty="0" smtClean="0">
                <a:cs typeface="Ali_K_Alwand" pitchFamily="2" charset="-78"/>
              </a:rPr>
              <a:t>====</a:t>
            </a:r>
            <a:endParaRPr lang="en-US" dirty="0">
              <a:cs typeface="Ali_K_Alwand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/>
            <a:endParaRPr lang="en-US" dirty="0" smtClean="0"/>
          </a:p>
          <a:p>
            <a:pPr algn="ctr" rtl="1"/>
            <a:endParaRPr lang="en-US" dirty="0"/>
          </a:p>
          <a:p>
            <a:pPr algn="ctr" rtl="1"/>
            <a:r>
              <a:rPr lang="ar-AE" smtClean="0">
                <a:cs typeface="Ali_K_Alwand" pitchFamily="2" charset="-78"/>
              </a:rPr>
              <a:t>بة ناوي خالقي بيَ هاوتا</a:t>
            </a:r>
            <a:endParaRPr lang="en-US" dirty="0">
              <a:cs typeface="Ali_K_Alwand" pitchFamily="2" charset="-78"/>
            </a:endParaRPr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ar-AE" dirty="0" smtClean="0">
                <a:cs typeface="Ali_K_Alwand" pitchFamily="2" charset="-78"/>
              </a:rPr>
              <a:t>ضووني قؤتابيان بؤ قؤتابخانةكان </a:t>
            </a:r>
            <a:endParaRPr lang="en-US" dirty="0" smtClean="0">
              <a:cs typeface="Ali_K_Alwand" pitchFamily="2" charset="-78"/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13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حةوتووي ===14====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book –  - 1</dc:title>
  <dc:creator>hamed-</dc:creator>
  <cp:lastModifiedBy>hamed-</cp:lastModifiedBy>
  <cp:revision>7</cp:revision>
  <dcterms:created xsi:type="dcterms:W3CDTF">2014-11-08T13:42:15Z</dcterms:created>
  <dcterms:modified xsi:type="dcterms:W3CDTF">2014-11-09T19:21:05Z</dcterms:modified>
</cp:coreProperties>
</file>