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===9====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KW" dirty="0" smtClean="0">
                <a:cs typeface="Ali_K_Alwand" pitchFamily="2" charset="-78"/>
              </a:rPr>
              <a:t>ريَبازي ماموَستايي لة ثةروةردةي ئيدياليست</a:t>
            </a:r>
            <a:r>
              <a:rPr lang="en-US" dirty="0" smtClean="0">
                <a:cs typeface="Ali_K_Alwand" pitchFamily="2" charset="-78"/>
              </a:rPr>
              <a:t/>
            </a:r>
            <a:br>
              <a:rPr lang="en-US" dirty="0" smtClean="0">
                <a:cs typeface="Ali_K_Alwand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endParaRPr lang="ar-AE" dirty="0" smtClean="0"/>
          </a:p>
          <a:p>
            <a:pPr lvl="0" algn="r" rtl="1"/>
            <a:r>
              <a:rPr lang="ar-KW" dirty="0" smtClean="0">
                <a:cs typeface="Ali_K_Alwand" pitchFamily="2" charset="-78"/>
              </a:rPr>
              <a:t>- داني دةرفةت بة قؤتابيان بوَ دةر بريني هةست و باورةكانيان بة ئاسايي و ياسايي.</a:t>
            </a:r>
            <a:endParaRPr lang="ar-AE" dirty="0" smtClean="0">
              <a:cs typeface="Ali_K_Alwand" pitchFamily="2" charset="-78"/>
            </a:endParaRPr>
          </a:p>
          <a:p>
            <a:pPr lvl="0" algn="r" rtl="1"/>
            <a:endParaRPr lang="en-US" dirty="0" smtClean="0">
              <a:cs typeface="Ali_K_Alwand" pitchFamily="2" charset="-78"/>
            </a:endParaRPr>
          </a:p>
          <a:p>
            <a:pPr lvl="0" algn="r" rtl="1"/>
            <a:r>
              <a:rPr lang="ar-KW" dirty="0" smtClean="0">
                <a:cs typeface="Ali_K_Alwand" pitchFamily="2" charset="-78"/>
              </a:rPr>
              <a:t>- فيَر كردني قؤتابيان بوَ دروست فكر كردن ؛ دروست قسة كردن و شيَوازةكاني .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KW" dirty="0" smtClean="0">
                <a:cs typeface="Ali_K_Alwand" pitchFamily="2" charset="-78"/>
              </a:rPr>
              <a:t>(رياليسم - )</a:t>
            </a:r>
            <a:r>
              <a:rPr lang="ar-AE" dirty="0" smtClean="0">
                <a:cs typeface="Ali_K_Alwand" pitchFamily="2" charset="-78"/>
              </a:rPr>
              <a:t> </a:t>
            </a:r>
            <a:r>
              <a:rPr lang="en-US" dirty="0" smtClean="0">
                <a:cs typeface="Ali_K_Alwand" pitchFamily="2" charset="-78"/>
              </a:rPr>
              <a:t>realism </a:t>
            </a:r>
            <a:r>
              <a:rPr lang="ar-KW" dirty="0" smtClean="0">
                <a:cs typeface="Ali_K_Alwand" pitchFamily="2" charset="-78"/>
              </a:rPr>
              <a:t>ثيَناسةيك لة سةر</a:t>
            </a:r>
            <a:r>
              <a:rPr lang="en-US" dirty="0" smtClean="0">
                <a:cs typeface="Ali_K_Alwand" pitchFamily="2" charset="-78"/>
              </a:rPr>
              <a:t> </a:t>
            </a:r>
            <a:br>
              <a:rPr lang="en-US" dirty="0" smtClean="0">
                <a:cs typeface="Ali_K_Alwand" pitchFamily="2" charset="-78"/>
              </a:rPr>
            </a:br>
            <a:r>
              <a:rPr lang="en-US" dirty="0" smtClean="0">
                <a:cs typeface="Ali_K_Alwand" pitchFamily="2" charset="-78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KW" dirty="0" smtClean="0">
                <a:cs typeface="Ali_K_Alwand" pitchFamily="2" charset="-78"/>
              </a:rPr>
              <a:t>وشةي رياليسم </a:t>
            </a:r>
            <a:r>
              <a:rPr lang="ar-AE" dirty="0" smtClean="0">
                <a:cs typeface="Ali_K_Alwand" pitchFamily="2" charset="-78"/>
              </a:rPr>
              <a:t>-</a:t>
            </a:r>
            <a:r>
              <a:rPr lang="ar-KW" dirty="0" smtClean="0">
                <a:cs typeface="Ali_K_Alwand" pitchFamily="2" charset="-78"/>
              </a:rPr>
              <a:t> لة بنةماي خؤيدا لة </a:t>
            </a:r>
            <a:r>
              <a:rPr lang="en-US" dirty="0" smtClean="0">
                <a:cs typeface="Ali_K_Alwand" pitchFamily="2" charset="-78"/>
              </a:rPr>
              <a:t>)    </a:t>
            </a:r>
            <a:r>
              <a:rPr lang="ar-AE" dirty="0" smtClean="0">
                <a:cs typeface="Ali_K_Alwand" pitchFamily="2" charset="-78"/>
              </a:rPr>
              <a:t>واقيَعيةت )(</a:t>
            </a:r>
            <a:r>
              <a:rPr lang="en-US" dirty="0" smtClean="0">
                <a:cs typeface="Ali_K_Alwand" pitchFamily="2" charset="-78"/>
              </a:rPr>
              <a:t>real</a:t>
            </a:r>
            <a:r>
              <a:rPr lang="ar-AE" dirty="0" smtClean="0">
                <a:cs typeface="Ali_K_Alwand" pitchFamily="2" charset="-78"/>
              </a:rPr>
              <a:t> </a:t>
            </a:r>
            <a:r>
              <a:rPr lang="en-US" dirty="0" smtClean="0">
                <a:cs typeface="Ali_K_Alwand" pitchFamily="2" charset="-78"/>
              </a:rPr>
              <a:t>(</a:t>
            </a:r>
            <a:r>
              <a:rPr lang="ar-KW" dirty="0" smtClean="0">
                <a:cs typeface="Ali_K_Alwand" pitchFamily="2" charset="-78"/>
              </a:rPr>
              <a:t>طيراوة كة ريشةي ئةم وشة دةطريَتةوة بؤ (    </a:t>
            </a:r>
            <a:r>
              <a:rPr lang="en-US" dirty="0" smtClean="0">
                <a:cs typeface="Ali_K_Alwand" pitchFamily="2" charset="-78"/>
              </a:rPr>
              <a:t>res</a:t>
            </a:r>
            <a:r>
              <a:rPr lang="ar-KW" dirty="0" smtClean="0">
                <a:cs typeface="Ali_K_Alwand" pitchFamily="2" charset="-78"/>
              </a:rPr>
              <a:t>   )</a:t>
            </a:r>
            <a:r>
              <a:rPr lang="en-US" dirty="0" smtClean="0">
                <a:cs typeface="Ali_K_Alwand" pitchFamily="2" charset="-78"/>
              </a:rPr>
              <a:t>   </a:t>
            </a:r>
            <a:r>
              <a:rPr lang="ar-KW" dirty="0" smtClean="0">
                <a:cs typeface="Ali_K_Alwand" pitchFamily="2" charset="-78"/>
              </a:rPr>
              <a:t>كة</a:t>
            </a:r>
            <a:r>
              <a:rPr lang="en-US" dirty="0" smtClean="0">
                <a:cs typeface="Ali_K_Alwand" pitchFamily="2" charset="-78"/>
              </a:rPr>
              <a:t>  </a:t>
            </a:r>
            <a:r>
              <a:rPr lang="ar-KW" dirty="0" smtClean="0">
                <a:cs typeface="Ali_K_Alwand" pitchFamily="2" charset="-78"/>
              </a:rPr>
              <a:t> وشةيكي يونانية بة واتاي مادة  و دةطريَتةوة  بؤ    ( </a:t>
            </a:r>
            <a:r>
              <a:rPr lang="en-US" dirty="0" smtClean="0">
                <a:cs typeface="Ali_K_Alwand" pitchFamily="2" charset="-78"/>
              </a:rPr>
              <a:t>reality </a:t>
            </a:r>
            <a:r>
              <a:rPr lang="ar-KW" dirty="0" smtClean="0">
                <a:cs typeface="Ali_K_Alwand" pitchFamily="2" charset="-78"/>
              </a:rPr>
              <a:t> ) بة واتاي  (بروا بون بة واقعيةت ) .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KW" dirty="0" smtClean="0">
                <a:cs typeface="Ali_K_Alwand" pitchFamily="2" charset="-78"/>
              </a:rPr>
              <a:t>روانطةي فةلسةفةي رياليسم لة سةر ثةروةردة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r>
              <a:rPr lang="ar-KW" dirty="0" smtClean="0">
                <a:cs typeface="Ali_K_Alwand" pitchFamily="2" charset="-78"/>
              </a:rPr>
              <a:t>*- لة ثةروةردةي بة ديي كراو ؛ لةم مةكتةبةدا </a:t>
            </a:r>
            <a:r>
              <a:rPr lang="ar-KW" u="sng" dirty="0" smtClean="0">
                <a:cs typeface="Ali_K_Alwand" pitchFamily="2" charset="-78"/>
              </a:rPr>
              <a:t>خال و مةبةستي سةرةكي عةقلة</a:t>
            </a:r>
            <a:r>
              <a:rPr lang="ar-KW" dirty="0" smtClean="0">
                <a:cs typeface="Ali_K_Alwand" pitchFamily="2" charset="-78"/>
              </a:rPr>
              <a:t> . </a:t>
            </a:r>
            <a:endParaRPr lang="ar-AE" dirty="0" smtClean="0">
              <a:cs typeface="Ali_K_Alwand" pitchFamily="2" charset="-78"/>
            </a:endParaRPr>
          </a:p>
          <a:p>
            <a:pPr algn="r" rtl="1"/>
            <a:endParaRPr lang="en-US" dirty="0" smtClean="0">
              <a:cs typeface="Ali_K_Alwand" pitchFamily="2" charset="-78"/>
            </a:endParaRPr>
          </a:p>
          <a:p>
            <a:pPr algn="r" rtl="1"/>
            <a:r>
              <a:rPr lang="ar-KW" dirty="0" smtClean="0">
                <a:cs typeface="Ali_K_Alwand" pitchFamily="2" charset="-78"/>
              </a:rPr>
              <a:t>*- طرينطترين مةبةستي ثةروةردة راطةيشتن بة عقل و راكيَشاني ميَشكي مندالانة بؤ فيَربون و لةبةر ضاو طرتني مةبةستةكاني ئةم مةكتةبة .</a:t>
            </a:r>
            <a:endParaRPr lang="en-US" dirty="0" smtClean="0">
              <a:cs typeface="Ali_K_Alwand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138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حةوتووي ===9====</vt:lpstr>
      <vt:lpstr>ريَبازي ماموَستايي لة ثةروةردةي ئيدياليست </vt:lpstr>
      <vt:lpstr>(رياليسم - ) realism ثيَناسةيك لة سةر   </vt:lpstr>
      <vt:lpstr>روانطةي فةلسةفةي رياليسم لة سةر ثةروةردة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11</cp:revision>
  <dcterms:created xsi:type="dcterms:W3CDTF">2014-11-08T13:42:15Z</dcterms:created>
  <dcterms:modified xsi:type="dcterms:W3CDTF">2014-11-09T19:19:48Z</dcterms:modified>
</cp:coreProperties>
</file>