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2" autoAdjust="0"/>
  </p:normalViewPr>
  <p:slideViewPr>
    <p:cSldViewPr showGuides="1">
      <p:cViewPr varScale="1">
        <p:scale>
          <a:sx n="74" d="100"/>
          <a:sy n="74" d="100"/>
        </p:scale>
        <p:origin x="88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t>09/11/2014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 and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Magnetism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Matin</a:t>
            </a:r>
            <a:r>
              <a:rPr lang="en-GB" dirty="0" smtClean="0"/>
              <a:t> </a:t>
            </a:r>
            <a:r>
              <a:rPr lang="en-GB" dirty="0" err="1" smtClean="0"/>
              <a:t>Sedighi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497389" y="1676400"/>
            <a:ext cx="4494212" cy="903287"/>
          </a:xfrm>
        </p:spPr>
        <p:txBody>
          <a:bodyPr>
            <a:normAutofit fontScale="92500"/>
          </a:bodyPr>
          <a:lstStyle/>
          <a:p>
            <a:pPr algn="ctr"/>
            <a:r>
              <a:rPr lang="en-GB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Reviewing Electric charge</a:t>
            </a:r>
            <a:endParaRPr lang="en-GB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ran Template 2.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9</TotalTime>
  <Words>9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Soran Template 2.6</vt:lpstr>
      <vt:lpstr>Electricity and Magnetism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and Magnetic </dc:title>
  <dc:creator>localhost</dc:creator>
  <cp:lastModifiedBy>localhost</cp:lastModifiedBy>
  <cp:revision>4</cp:revision>
  <dcterms:created xsi:type="dcterms:W3CDTF">2014-11-09T07:26:11Z</dcterms:created>
  <dcterms:modified xsi:type="dcterms:W3CDTF">2014-11-09T08:34:19Z</dcterms:modified>
</cp:coreProperties>
</file>