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572000" y="1535112"/>
            <a:ext cx="3200400" cy="90328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Gauss' Law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</a:p>
          <a:p>
            <a:pPr algn="just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Coulomb’s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 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2014-11-09T08:43:45Z</dcterms:modified>
</cp:coreProperties>
</file>