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346575" cy="15128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Due to an Electric 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Calculating the </a:t>
            </a:r>
            <a:endParaRPr lang="en-U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Potential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3</TotalTime>
  <Words>19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5</cp:revision>
  <dcterms:created xsi:type="dcterms:W3CDTF">2014-11-09T07:26:11Z</dcterms:created>
  <dcterms:modified xsi:type="dcterms:W3CDTF">2014-11-09T08:54:39Z</dcterms:modified>
</cp:coreProperties>
</file>