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460898" y="1600200"/>
            <a:ext cx="4073502" cy="1188244"/>
          </a:xfrm>
        </p:spPr>
        <p:txBody>
          <a:bodyPr>
            <a:noAutofit/>
          </a:bodyPr>
          <a:lstStyle/>
          <a:p>
            <a:endParaRPr lang="en-US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Capacitance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Calculating the Capacitance, Capacitors in Parallel and Series</a:t>
            </a:r>
            <a:endParaRPr lang="en-GB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3</TotalTime>
  <Words>17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4</cp:revision>
  <dcterms:created xsi:type="dcterms:W3CDTF">2014-11-09T07:26:11Z</dcterms:created>
  <dcterms:modified xsi:type="dcterms:W3CDTF">2014-11-09T08:56:49Z</dcterms:modified>
</cp:coreProperties>
</file>