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497389" y="1535112"/>
            <a:ext cx="4494212" cy="151288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of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Stored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Electric Field and Capacitor with a Dielectric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5</TotalTime>
  <Words>20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2014-11-09T08:57:40Z</dcterms:modified>
</cp:coreProperties>
</file>