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Solve </a:t>
            </a:r>
            <a:r>
              <a:rPr lang="en-GB" dirty="0" smtClean="0">
                <a:solidFill>
                  <a:srgbClr val="0070C0"/>
                </a:solidFill>
              </a:rPr>
              <a:t>exercise of </a:t>
            </a:r>
            <a:r>
              <a:rPr lang="en-US" dirty="0" smtClean="0">
                <a:solidFill>
                  <a:srgbClr val="0070C0"/>
                </a:solidFill>
              </a:rPr>
              <a:t>Magnetic </a:t>
            </a:r>
            <a:r>
              <a:rPr lang="en-US" dirty="0">
                <a:solidFill>
                  <a:srgbClr val="0070C0"/>
                </a:solidFill>
              </a:rPr>
              <a:t>Field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4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3</cp:revision>
  <dcterms:created xsi:type="dcterms:W3CDTF">2014-11-09T07:26:11Z</dcterms:created>
  <dcterms:modified xsi:type="dcterms:W3CDTF">2014-11-09T09:02:05Z</dcterms:modified>
</cp:coreProperties>
</file>