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Matin</a:t>
            </a:r>
            <a:r>
              <a:rPr lang="en-GB" dirty="0" smtClean="0"/>
              <a:t> </a:t>
            </a:r>
            <a:r>
              <a:rPr lang="en-GB" dirty="0" err="1" smtClean="0"/>
              <a:t>Sedighi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419600" y="1535112"/>
            <a:ext cx="4041775" cy="903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exercise of coulomb’s law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ran Template 2.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4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Soran Template 2.6</vt:lpstr>
      <vt:lpstr>Electricity and Magnetism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and Magnetic </dc:title>
  <dc:creator>localhost</dc:creator>
  <cp:lastModifiedBy>localhost</cp:lastModifiedBy>
  <cp:revision>4</cp:revision>
  <dcterms:created xsi:type="dcterms:W3CDTF">2014-11-09T07:26:11Z</dcterms:created>
  <dcterms:modified xsi:type="dcterms:W3CDTF">2014-11-09T08:40:22Z</dcterms:modified>
</cp:coreProperties>
</file>