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676400"/>
            <a:ext cx="4041775" cy="137160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Field, The Electric Field Due to a Point Charge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4</TotalTime>
  <Words>18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3</cp:revision>
  <dcterms:created xsi:type="dcterms:W3CDTF">2014-11-09T07:26:11Z</dcterms:created>
  <dcterms:modified xsi:type="dcterms:W3CDTF">2014-11-09T08:34:30Z</dcterms:modified>
</cp:coreProperties>
</file>