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Electric Field Due to an Electric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</TotalTime>
  <Words>14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2014-11-09T08:40:54Z</dcterms:modified>
</cp:coreProperties>
</file>