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22" autoAdjust="0"/>
  </p:normalViewPr>
  <p:slideViewPr>
    <p:cSldViewPr showGuides="1">
      <p:cViewPr varScale="1">
        <p:scale>
          <a:sx n="74" d="100"/>
          <a:sy n="74" d="100"/>
        </p:scale>
        <p:origin x="888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0B6FA-EBD7-48AF-BE20-4A570ACC0BA5}" type="datetimeFigureOut">
              <a:rPr lang="en-GB" smtClean="0"/>
              <a:t>09/11/2014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E2E7F-73FE-47EE-806A-635CAE55F6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159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Module Name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5562600"/>
            <a:ext cx="4040188" cy="581602"/>
          </a:xfrm>
        </p:spPr>
        <p:txBody>
          <a:bodyPr anchor="b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By Lecturer Name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2"/>
            <a:ext cx="4041775" cy="903287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Lecture Topic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514599"/>
            <a:ext cx="4041775" cy="3611563"/>
          </a:xfrm>
        </p:spPr>
        <p:txBody>
          <a:bodyPr/>
          <a:lstStyle>
            <a:lvl1pPr marL="0" indent="0"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Add Text or Image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t>‹#›</a:t>
            </a:fld>
            <a:endParaRPr lang="en-GB"/>
          </a:p>
        </p:txBody>
      </p:sp>
      <p:pic>
        <p:nvPicPr>
          <p:cNvPr id="1026" name="Picture 2" descr="C:\Users\Admin\Desktop\Logo-V7-No-Backgroun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484" y="1571545"/>
            <a:ext cx="3465916" cy="3991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673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43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6304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6087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57250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5122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124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marL="633413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5235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marL="574675" indent="0"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3823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6374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334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895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5057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marL="977900" indent="0"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7400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soran.edu.iq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Admin\Desktop\icons\powerpoint background.jpe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20" y="5562600"/>
            <a:ext cx="9144000" cy="132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63BC6-9427-4AB1-9291-243FEAA6D7C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06934" y="609600"/>
            <a:ext cx="7042266" cy="704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ate Placeholder 6"/>
          <p:cNvSpPr>
            <a:spLocks noGrp="1"/>
          </p:cNvSpPr>
          <p:nvPr>
            <p:ph type="dt" sz="half" idx="2"/>
          </p:nvPr>
        </p:nvSpPr>
        <p:spPr>
          <a:xfrm>
            <a:off x="4114800" y="6356283"/>
            <a:ext cx="2133600" cy="377891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6400800"/>
            <a:ext cx="1893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16"/>
              </a:rPr>
              <a:t>www.soran.edu.iq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5083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3" r:id="rId2"/>
    <p:sldLayoutId id="2147483672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Electricity and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Magnetism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Matin</a:t>
            </a:r>
            <a:r>
              <a:rPr lang="en-GB" dirty="0" smtClean="0"/>
              <a:t> </a:t>
            </a:r>
            <a:r>
              <a:rPr lang="en-GB" dirty="0" err="1" smtClean="0"/>
              <a:t>Sedighi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Electric Field Due to a line of charge</a:t>
            </a:r>
            <a:endParaRPr lang="en-GB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84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ran Template 2.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Soran-Template</Template>
  <TotalTime>2</TotalTime>
  <Words>15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Soran Template 2.6</vt:lpstr>
      <vt:lpstr>Electricity and Magnetism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Electricity and Magnetic </dc:title>
  <dc:creator>localhost</dc:creator>
  <cp:lastModifiedBy>localhost</cp:lastModifiedBy>
  <cp:revision>4</cp:revision>
  <dcterms:created xsi:type="dcterms:W3CDTF">2014-11-09T07:26:11Z</dcterms:created>
  <dcterms:modified xsi:type="dcterms:W3CDTF">2014-11-09T08:41:11Z</dcterms:modified>
</cp:coreProperties>
</file>