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346575" cy="90328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Solve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of Electric field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4</TotalTime>
  <Words>11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4</cp:revision>
  <dcterms:created xsi:type="dcterms:W3CDTF">2014-11-09T07:26:11Z</dcterms:created>
  <dcterms:modified xsi:type="dcterms:W3CDTF">2014-11-09T08:42:34Z</dcterms:modified>
</cp:coreProperties>
</file>