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2" autoAdjust="0"/>
  </p:normalViewPr>
  <p:slideViewPr>
    <p:cSldViewPr showGuides="1">
      <p:cViewPr>
        <p:scale>
          <a:sx n="70" d="100"/>
          <a:sy n="70" d="100"/>
        </p:scale>
        <p:origin x="-1386" y="1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0B6FA-EBD7-48AF-BE20-4A570ACC0BA5}" type="datetimeFigureOut">
              <a:rPr lang="en-GB" smtClean="0"/>
              <a:pPr/>
              <a:t>09/11/2014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E2E7F-73FE-47EE-806A-635CAE55F679}" type="slidenum">
              <a:rPr lang="en-GB" smtClean="0"/>
              <a:pPr/>
              <a:t>‹#›</a:t>
            </a:fld>
            <a:endParaRPr lang="en-GB"/>
          </a:p>
        </p:txBody>
      </p:sp>
    </p:spTree>
    <p:extLst>
      <p:ext uri="{BB962C8B-B14F-4D97-AF65-F5344CB8AC3E}">
        <p14:creationId xmlns:p14="http://schemas.microsoft.com/office/powerpoint/2010/main" xmlns="" val="2759159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Module Name</a:t>
            </a:r>
            <a:endParaRPr lang="en-GB" dirty="0"/>
          </a:p>
        </p:txBody>
      </p:sp>
      <p:sp>
        <p:nvSpPr>
          <p:cNvPr id="3" name="Text Placeholder 2"/>
          <p:cNvSpPr>
            <a:spLocks noGrp="1"/>
          </p:cNvSpPr>
          <p:nvPr>
            <p:ph type="body" idx="1" hasCustomPrompt="1"/>
          </p:nvPr>
        </p:nvSpPr>
        <p:spPr>
          <a:xfrm>
            <a:off x="457200" y="5562600"/>
            <a:ext cx="4040188" cy="58160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By Lecturer Name</a:t>
            </a:r>
          </a:p>
        </p:txBody>
      </p:sp>
      <p:sp>
        <p:nvSpPr>
          <p:cNvPr id="5" name="Text Placeholder 4"/>
          <p:cNvSpPr>
            <a:spLocks noGrp="1"/>
          </p:cNvSpPr>
          <p:nvPr>
            <p:ph type="body" sz="quarter" idx="3" hasCustomPrompt="1"/>
          </p:nvPr>
        </p:nvSpPr>
        <p:spPr>
          <a:xfrm>
            <a:off x="4645025" y="1535112"/>
            <a:ext cx="4041775" cy="903287"/>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Lecture Topic</a:t>
            </a:r>
          </a:p>
        </p:txBody>
      </p:sp>
      <p:sp>
        <p:nvSpPr>
          <p:cNvPr id="6" name="Content Placeholder 5"/>
          <p:cNvSpPr>
            <a:spLocks noGrp="1"/>
          </p:cNvSpPr>
          <p:nvPr>
            <p:ph sz="quarter" idx="4" hasCustomPrompt="1"/>
          </p:nvPr>
        </p:nvSpPr>
        <p:spPr>
          <a:xfrm>
            <a:off x="4645025" y="2514599"/>
            <a:ext cx="4041775" cy="3611563"/>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Add Text or Image</a:t>
            </a:r>
          </a:p>
        </p:txBody>
      </p:sp>
      <p:sp>
        <p:nvSpPr>
          <p:cNvPr id="9" name="Slide Number Placeholder 8"/>
          <p:cNvSpPr>
            <a:spLocks noGrp="1"/>
          </p:cNvSpPr>
          <p:nvPr>
            <p:ph type="sldNum" sz="quarter" idx="12"/>
          </p:nvPr>
        </p:nvSpPr>
        <p:spPr/>
        <p:txBody>
          <a:bodyPr/>
          <a:lstStyle/>
          <a:p>
            <a:fld id="{81A63BC6-9427-4AB1-9291-243FEAA6D7C6}" type="slidenum">
              <a:rPr lang="en-GB" smtClean="0"/>
              <a:pPr/>
              <a:t>‹#›</a:t>
            </a:fld>
            <a:endParaRPr lang="en-GB"/>
          </a:p>
        </p:txBody>
      </p:sp>
      <p:pic>
        <p:nvPicPr>
          <p:cNvPr id="1026" name="Picture 2" descr="C:\Users\Admin\Desktop\Logo-V7-No-Background.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877484" y="1571545"/>
            <a:ext cx="3465916" cy="399105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2467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44373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5630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5608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57250" inden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5122"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112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marL="633413" inden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523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marL="574675" indent="0"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81C0F97-348B-46A2-84FE-EBA07D71BB30}" type="slidenum">
              <a:rPr lang="en-GB" smtClean="0"/>
              <a:pPr/>
              <a:t>‹#›</a:t>
            </a:fld>
            <a:endParaRPr lang="en-GB"/>
          </a:p>
        </p:txBody>
      </p:sp>
      <p:pic>
        <p:nvPicPr>
          <p:cNvPr id="7"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738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36374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81C0F97-348B-46A2-84FE-EBA07D71BB30}" type="slidenum">
              <a:rPr lang="en-GB" smtClean="0"/>
              <a:pPr/>
              <a:t>‹#›</a:t>
            </a:fld>
            <a:endParaRPr lang="en-GB"/>
          </a:p>
        </p:txBody>
      </p:sp>
      <p:pic>
        <p:nvPicPr>
          <p:cNvPr id="10"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2033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860425" indent="0">
              <a:defRPr/>
            </a:lvl1p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p>
            <a:fld id="{781C0F97-348B-46A2-84FE-EBA07D71BB30}" type="slidenum">
              <a:rPr lang="en-GB" smtClean="0"/>
              <a:pPr/>
              <a:t>‹#›</a:t>
            </a:fld>
            <a:endParaRPr lang="en-GB"/>
          </a:p>
        </p:txBody>
      </p:sp>
      <p:pic>
        <p:nvPicPr>
          <p:cNvPr id="6"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00895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81C0F97-348B-46A2-84FE-EBA07D71BB30}" type="slidenum">
              <a:rPr lang="en-GB" smtClean="0"/>
              <a:pPr/>
              <a:t>‹#›</a:t>
            </a:fld>
            <a:endParaRPr lang="en-GB"/>
          </a:p>
        </p:txBody>
      </p:sp>
      <p:pic>
        <p:nvPicPr>
          <p:cNvPr id="5"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3505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marL="977900" indent="0"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81C0F97-348B-46A2-84FE-EBA07D71BB30}" type="slidenum">
              <a:rPr lang="en-GB" smtClean="0"/>
              <a:pPr/>
              <a:t>‹#›</a:t>
            </a:fld>
            <a:endParaRPr lang="en-GB"/>
          </a:p>
        </p:txBody>
      </p:sp>
      <p:pic>
        <p:nvPicPr>
          <p:cNvPr id="8" name="Picture 2" descr="C:\Users\Admin\Desktop\Logo.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04800"/>
            <a:ext cx="990600" cy="1142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6740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www.soran.edu.iq/"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148" name="Picture 4" descr="C:\Users\Admin\Desktop\icons\powerpoint background.jpeg"/>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28520" y="5562600"/>
            <a:ext cx="9144000" cy="132227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4000">
                <a:solidFill>
                  <a:schemeClr val="tx1">
                    <a:tint val="75000"/>
                  </a:schemeClr>
                </a:solidFill>
              </a:defRPr>
            </a:lvl1pPr>
          </a:lstStyle>
          <a:p>
            <a:fld id="{81A63BC6-9427-4AB1-9291-243FEAA6D7C6}" type="slidenum">
              <a:rPr lang="en-GB" smtClean="0"/>
              <a:pPr/>
              <a:t>‹#›</a:t>
            </a:fld>
            <a:endParaRPr lang="en-GB" dirty="0"/>
          </a:p>
        </p:txBody>
      </p:sp>
      <p:pic>
        <p:nvPicPr>
          <p:cNvPr id="6149" name="Picture 5"/>
          <p:cNvPicPr>
            <a:picLocks noChangeAspect="1" noChangeArrowheads="1"/>
          </p:cNvPicPr>
          <p:nvPr/>
        </p:nvPicPr>
        <p:blipFill>
          <a:blip r:embed="rId15" cstate="print">
            <a:extLst>
              <a:ext uri="{28A0092B-C50C-407E-A947-70E740481C1C}">
                <a14:useLocalDpi xmlns:a14="http://schemas.microsoft.com/office/drawing/2010/main" xmlns="" val="0"/>
              </a:ext>
            </a:extLst>
          </a:blip>
          <a:stretch>
            <a:fillRect/>
          </a:stretch>
        </p:blipFill>
        <p:spPr bwMode="auto">
          <a:xfrm>
            <a:off x="5606934" y="609600"/>
            <a:ext cx="7042266" cy="704226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Date Placeholder 6"/>
          <p:cNvSpPr>
            <a:spLocks noGrp="1"/>
          </p:cNvSpPr>
          <p:nvPr>
            <p:ph type="dt" sz="half" idx="2"/>
          </p:nvPr>
        </p:nvSpPr>
        <p:spPr>
          <a:xfrm>
            <a:off x="4114800" y="6356283"/>
            <a:ext cx="2133600" cy="377891"/>
          </a:xfrm>
          <a:prstGeom prst="rect">
            <a:avLst/>
          </a:prstGeom>
          <a:solidFill>
            <a:schemeClr val="accent1">
              <a:alpha val="21000"/>
            </a:schemeClr>
          </a:solidFill>
        </p:spPr>
        <p:txBody>
          <a:bodyPr/>
          <a:lstStyle>
            <a:lvl1pPr>
              <a:defRPr>
                <a:solidFill>
                  <a:schemeClr val="bg1"/>
                </a:solidFill>
              </a:defRPr>
            </a:lvl1pPr>
          </a:lstStyle>
          <a:p>
            <a:endParaRPr lang="en-GB" dirty="0"/>
          </a:p>
        </p:txBody>
      </p:sp>
      <p:sp>
        <p:nvSpPr>
          <p:cNvPr id="10" name="TextBox 9"/>
          <p:cNvSpPr txBox="1"/>
          <p:nvPr/>
        </p:nvSpPr>
        <p:spPr>
          <a:xfrm>
            <a:off x="457200" y="6400800"/>
            <a:ext cx="189340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hlinkClick r:id="rId16"/>
              </a:rPr>
              <a:t>www.soran.edu.iq</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075083826"/>
      </p:ext>
    </p:extLst>
  </p:cSld>
  <p:clrMap bg1="lt1" tx1="dk1" bg2="lt2" tx2="dk2" accent1="accent1" accent2="accent2" accent3="accent3" accent4="accent4" accent5="accent5" accent6="accent6" hlink="hlink" folHlink="folHlink"/>
  <p:sldLayoutIdLst>
    <p:sldLayoutId id="2147483653" r:id="rId1"/>
    <p:sldLayoutId id="2147483673" r:id="rId2"/>
    <p:sldLayoutId id="2147483672"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smtClean="0"/>
              <a:t>Industrial chemistry</a:t>
            </a:r>
            <a:endParaRPr lang="en-GB" dirty="0"/>
          </a:p>
        </p:txBody>
      </p:sp>
      <p:sp>
        <p:nvSpPr>
          <p:cNvPr id="12" name="Text Placeholder 11"/>
          <p:cNvSpPr>
            <a:spLocks noGrp="1"/>
          </p:cNvSpPr>
          <p:nvPr>
            <p:ph type="body" idx="1"/>
          </p:nvPr>
        </p:nvSpPr>
        <p:spPr/>
        <p:txBody>
          <a:bodyPr/>
          <a:lstStyle/>
          <a:p>
            <a:r>
              <a:rPr lang="en-GB" dirty="0" err="1" smtClean="0"/>
              <a:t>Kazem.R.Abdollah</a:t>
            </a:r>
            <a:endParaRPr lang="en-GB" dirty="0"/>
          </a:p>
        </p:txBody>
      </p:sp>
      <p:sp>
        <p:nvSpPr>
          <p:cNvPr id="13" name="Text Placeholder 12"/>
          <p:cNvSpPr>
            <a:spLocks noGrp="1"/>
          </p:cNvSpPr>
          <p:nvPr>
            <p:ph type="body" sz="quarter" idx="3"/>
          </p:nvPr>
        </p:nvSpPr>
        <p:spPr/>
        <p:txBody>
          <a:bodyPr/>
          <a:lstStyle/>
          <a:p>
            <a:r>
              <a:rPr lang="en-US" dirty="0" smtClean="0"/>
              <a:t>Nuclear Chemistry</a:t>
            </a:r>
            <a:endParaRPr lang="en-GB" dirty="0"/>
          </a:p>
        </p:txBody>
      </p:sp>
      <p:sp>
        <p:nvSpPr>
          <p:cNvPr id="7" name="Slide Number Placeholder 6"/>
          <p:cNvSpPr>
            <a:spLocks noGrp="1"/>
          </p:cNvSpPr>
          <p:nvPr>
            <p:ph type="sldNum" sz="quarter" idx="12"/>
          </p:nvPr>
        </p:nvSpPr>
        <p:spPr/>
        <p:txBody>
          <a:bodyPr/>
          <a:lstStyle/>
          <a:p>
            <a:fld id="{81A63BC6-9427-4AB1-9291-243FEAA6D7C6}" type="slidenum">
              <a:rPr lang="en-GB" smtClean="0"/>
              <a:pPr/>
              <a:t>1</a:t>
            </a:fld>
            <a:endParaRPr lang="en-GB"/>
          </a:p>
        </p:txBody>
      </p:sp>
      <p:pic>
        <p:nvPicPr>
          <p:cNvPr id="1027" name="Picture 3"/>
          <p:cNvPicPr>
            <a:picLocks noGrp="1" noChangeAspect="1" noChangeArrowheads="1"/>
          </p:cNvPicPr>
          <p:nvPr>
            <p:ph sz="quarter" idx="4"/>
          </p:nvPr>
        </p:nvPicPr>
        <p:blipFill>
          <a:blip r:embed="rId2" cstate="print"/>
          <a:srcRect/>
          <a:stretch>
            <a:fillRect/>
          </a:stretch>
        </p:blipFill>
        <p:spPr bwMode="auto">
          <a:xfrm>
            <a:off x="5175250" y="3167856"/>
            <a:ext cx="2981325" cy="2305050"/>
          </a:xfrm>
          <a:prstGeom prst="rect">
            <a:avLst/>
          </a:prstGeom>
          <a:noFill/>
          <a:ln w="9525">
            <a:noFill/>
            <a:miter lim="800000"/>
            <a:headEnd/>
            <a:tailEnd/>
          </a:ln>
          <a:effectLst/>
        </p:spPr>
      </p:pic>
    </p:spTree>
    <p:extLst>
      <p:ext uri="{BB962C8B-B14F-4D97-AF65-F5344CB8AC3E}">
        <p14:creationId xmlns:p14="http://schemas.microsoft.com/office/powerpoint/2010/main" xmlns="" val="2707840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b="1" dirty="0" smtClean="0"/>
              <a:t>History </a:t>
            </a:r>
            <a:endParaRPr lang="en-US" dirty="0"/>
          </a:p>
        </p:txBody>
      </p:sp>
      <p:sp>
        <p:nvSpPr>
          <p:cNvPr id="3" name="Content Placeholder 2"/>
          <p:cNvSpPr>
            <a:spLocks noGrp="1"/>
          </p:cNvSpPr>
          <p:nvPr>
            <p:ph idx="1"/>
          </p:nvPr>
        </p:nvSpPr>
        <p:spPr/>
        <p:txBody>
          <a:bodyPr>
            <a:noAutofit/>
          </a:bodyPr>
          <a:lstStyle/>
          <a:p>
            <a:r>
              <a:rPr lang="en-US" sz="2000" dirty="0" smtClean="0"/>
              <a:t>n 1902, Frederick Soddy proposed the theory that "radioactivity is the result of a natural change of an isotope of one element into an isotope of a different element." Nuclear reactions involve changes in particles in an atom's nucleus and thus cause a change in the atom itself. All elements heavier than bismuth (Bi) (and some lighter) exhibit natural radioactivity and thus can "decay" into lighter elements. Unlike normal chemical reactions that form molecules, nuclear reactions result in the transmutation of one element into a different isotope or a different element altogether (remember that the number of protons in an atom defines the element, so a change in protons results in a change in the atom).</a:t>
            </a:r>
            <a:endParaRPr lang="en-US" sz="2000"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2</a:t>
            </a:fld>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There are three common types of radiation and nuclear changes:</a:t>
            </a:r>
            <a:endParaRPr lang="en-US" sz="2400"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2000" b="1" dirty="0" smtClean="0"/>
              <a:t>Alpha Radiation (</a:t>
            </a:r>
            <a:r>
              <a:rPr lang="el-GR" sz="2000" b="1" dirty="0" smtClean="0"/>
              <a:t>α)</a:t>
            </a:r>
            <a:endParaRPr lang="en-US" sz="2000" b="1" dirty="0" smtClean="0"/>
          </a:p>
          <a:p>
            <a:pPr marL="514350" indent="-514350">
              <a:buFont typeface="+mj-lt"/>
              <a:buAutoNum type="arabicPeriod"/>
            </a:pPr>
            <a:endParaRPr lang="en-US" sz="2800" b="1" dirty="0" smtClean="0"/>
          </a:p>
          <a:p>
            <a:pPr marL="514350" indent="-514350">
              <a:buFont typeface="+mj-lt"/>
              <a:buAutoNum type="arabicPeriod"/>
            </a:pPr>
            <a:endParaRPr lang="en-US" sz="2800" b="1" dirty="0" smtClean="0"/>
          </a:p>
          <a:p>
            <a:pPr marL="514350" indent="-514350">
              <a:buFont typeface="+mj-lt"/>
              <a:buAutoNum type="arabicPeriod"/>
            </a:pPr>
            <a:r>
              <a:rPr lang="en-US" sz="2000" b="1" dirty="0" smtClean="0"/>
              <a:t>Beta Radiation (</a:t>
            </a:r>
            <a:r>
              <a:rPr lang="el-GR" sz="2000" b="1" dirty="0" smtClean="0"/>
              <a:t>β)</a:t>
            </a:r>
            <a:endParaRPr lang="en-US" sz="2000" b="1" dirty="0" smtClean="0"/>
          </a:p>
          <a:p>
            <a:pPr marL="514350" indent="-514350">
              <a:buFont typeface="+mj-lt"/>
              <a:buAutoNum type="arabicPeriod"/>
            </a:pPr>
            <a:endParaRPr lang="en-US" sz="2000" b="1" dirty="0" smtClean="0"/>
          </a:p>
          <a:p>
            <a:pPr marL="514350" indent="-514350">
              <a:buFont typeface="+mj-lt"/>
              <a:buAutoNum type="arabicPeriod"/>
            </a:pPr>
            <a:endParaRPr lang="en-US" sz="2000" b="1" dirty="0" smtClean="0"/>
          </a:p>
          <a:p>
            <a:pPr marL="514350" indent="-514350">
              <a:buFont typeface="+mj-lt"/>
              <a:buAutoNum type="arabicPeriod"/>
            </a:pPr>
            <a:endParaRPr lang="en-US" sz="2000" b="1" dirty="0" smtClean="0"/>
          </a:p>
          <a:p>
            <a:pPr marL="514350" indent="-514350">
              <a:buFont typeface="+mj-lt"/>
              <a:buAutoNum type="arabicPeriod"/>
            </a:pPr>
            <a:r>
              <a:rPr lang="en-US" sz="2000" b="1" dirty="0" smtClean="0"/>
              <a:t>Gamma Radiation (</a:t>
            </a:r>
            <a:r>
              <a:rPr lang="el-GR" sz="2000" b="1" dirty="0" smtClean="0"/>
              <a:t>γ)</a:t>
            </a:r>
            <a:endParaRPr lang="en-US" sz="2000"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3</a:t>
            </a:fld>
            <a:endParaRPr lang="en-GB"/>
          </a:p>
        </p:txBody>
      </p:sp>
      <p:pic>
        <p:nvPicPr>
          <p:cNvPr id="2051" name="Picture 3"/>
          <p:cNvPicPr>
            <a:picLocks noChangeAspect="1" noChangeArrowheads="1"/>
          </p:cNvPicPr>
          <p:nvPr/>
        </p:nvPicPr>
        <p:blipFill>
          <a:blip r:embed="rId2" cstate="print"/>
          <a:srcRect/>
          <a:stretch>
            <a:fillRect/>
          </a:stretch>
        </p:blipFill>
        <p:spPr bwMode="auto">
          <a:xfrm>
            <a:off x="4500562" y="1643050"/>
            <a:ext cx="3357586" cy="1377135"/>
          </a:xfrm>
          <a:prstGeom prst="rect">
            <a:avLst/>
          </a:prstGeom>
          <a:noFill/>
          <a:ln w="9525">
            <a:noFill/>
            <a:miter lim="800000"/>
            <a:headEnd/>
            <a:tailEnd/>
          </a:ln>
          <a:effectLst/>
        </p:spPr>
      </p:pic>
      <p:pic>
        <p:nvPicPr>
          <p:cNvPr id="2053" name="Picture 5"/>
          <p:cNvPicPr>
            <a:picLocks noChangeAspect="1" noChangeArrowheads="1"/>
          </p:cNvPicPr>
          <p:nvPr/>
        </p:nvPicPr>
        <p:blipFill>
          <a:blip r:embed="rId3" cstate="print"/>
          <a:srcRect/>
          <a:stretch>
            <a:fillRect/>
          </a:stretch>
        </p:blipFill>
        <p:spPr bwMode="auto">
          <a:xfrm>
            <a:off x="4643438" y="3143248"/>
            <a:ext cx="3143272" cy="1483094"/>
          </a:xfrm>
          <a:prstGeom prst="rect">
            <a:avLst/>
          </a:prstGeom>
          <a:noFill/>
          <a:ln w="9525">
            <a:noFill/>
            <a:miter lim="800000"/>
            <a:headEnd/>
            <a:tailEnd/>
          </a:ln>
          <a:effectLst/>
        </p:spPr>
      </p:pic>
      <p:pic>
        <p:nvPicPr>
          <p:cNvPr id="2054" name="Picture 6"/>
          <p:cNvPicPr>
            <a:picLocks noChangeAspect="1" noChangeArrowheads="1"/>
          </p:cNvPicPr>
          <p:nvPr/>
        </p:nvPicPr>
        <p:blipFill>
          <a:blip r:embed="rId4" cstate="print"/>
          <a:srcRect/>
          <a:stretch>
            <a:fillRect/>
          </a:stretch>
        </p:blipFill>
        <p:spPr bwMode="auto">
          <a:xfrm>
            <a:off x="4786314" y="4714884"/>
            <a:ext cx="2857520" cy="1240582"/>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Stimulated nuclear reactions</a:t>
            </a:r>
            <a:endParaRPr lang="en-US" dirty="0"/>
          </a:p>
        </p:txBody>
      </p:sp>
      <p:sp>
        <p:nvSpPr>
          <p:cNvPr id="4" name="Slide Number Placeholder 3"/>
          <p:cNvSpPr>
            <a:spLocks noGrp="1"/>
          </p:cNvSpPr>
          <p:nvPr>
            <p:ph type="sldNum" sz="quarter" idx="12"/>
          </p:nvPr>
        </p:nvSpPr>
        <p:spPr/>
        <p:txBody>
          <a:bodyPr/>
          <a:lstStyle/>
          <a:p>
            <a:fld id="{781C0F97-348B-46A2-84FE-EBA07D71BB30}" type="slidenum">
              <a:rPr lang="en-GB" smtClean="0"/>
              <a:pPr/>
              <a:t>4</a:t>
            </a:fld>
            <a:endParaRPr lang="en-GB"/>
          </a:p>
        </p:txBody>
      </p:sp>
      <p:pic>
        <p:nvPicPr>
          <p:cNvPr id="1026" name="Picture 2" descr="http://www.visionlearning.com/img/library/modules/mid59/Image/VLObject-785-021205011204.gif"/>
          <p:cNvPicPr>
            <a:picLocks noChangeAspect="1" noChangeArrowheads="1"/>
          </p:cNvPicPr>
          <p:nvPr/>
        </p:nvPicPr>
        <p:blipFill>
          <a:blip r:embed="rId2" cstate="print"/>
          <a:srcRect/>
          <a:stretch>
            <a:fillRect/>
          </a:stretch>
        </p:blipFill>
        <p:spPr bwMode="auto">
          <a:xfrm>
            <a:off x="1643042" y="2786058"/>
            <a:ext cx="5183004" cy="273844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781C0F97-348B-46A2-84FE-EBA07D71BB30}" type="slidenum">
              <a:rPr lang="en-GB" smtClean="0"/>
              <a:pPr/>
              <a:t>5</a:t>
            </a:fld>
            <a:endParaRPr lang="en-GB"/>
          </a:p>
        </p:txBody>
      </p:sp>
    </p:spTree>
  </p:cSld>
  <p:clrMapOvr>
    <a:masterClrMapping/>
  </p:clrMapOvr>
</p:sld>
</file>

<file path=ppt/theme/theme1.xml><?xml version="1.0" encoding="utf-8"?>
<a:theme xmlns:a="http://schemas.openxmlformats.org/drawingml/2006/main" name="Sora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Soran-Template</Template>
  <TotalTime>17</TotalTime>
  <Words>171</Words>
  <Application>Microsoft Office PowerPoint</Application>
  <PresentationFormat>On-screen Show (4:3)</PresentationFormat>
  <Paragraphs>20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Soran-Template</vt:lpstr>
      <vt:lpstr>Industrial chemistry</vt:lpstr>
      <vt:lpstr>History </vt:lpstr>
      <vt:lpstr>There are three common types of radiation and nuclear changes:</vt:lpstr>
      <vt:lpstr>Stimulated nuclear reactions</vt:lpstr>
      <vt:lpstr>Slide 5</vt:lpstr>
    </vt:vector>
  </TitlesOfParts>
  <Company>Moorche 30 DVDs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MRT www.Win2Farsi.com</dc:creator>
  <cp:lastModifiedBy>MRT www.Win2Farsi.com</cp:lastModifiedBy>
  <cp:revision>6</cp:revision>
  <dcterms:created xsi:type="dcterms:W3CDTF">2014-11-09T07:59:22Z</dcterms:created>
  <dcterms:modified xsi:type="dcterms:W3CDTF">2014-11-09T08:33:32Z</dcterms:modified>
</cp:coreProperties>
</file>