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 showGuide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0B6FA-EBD7-48AF-BE20-4A570ACC0BA5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2E7F-73FE-47EE-806A-635CAE55F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5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Module Name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5562600"/>
            <a:ext cx="4040188" cy="58160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By Lecturer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2"/>
            <a:ext cx="4041775" cy="903287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Lecture Topic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Text or Image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3BC6-9427-4AB1-9291-243FEAA6D7C6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C:\Users\Admin\Desktop\Logo-V7-No-Backgrou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84" y="1571545"/>
            <a:ext cx="3465916" cy="399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6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30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08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572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5122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633413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23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marL="574675" indent="0"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2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37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33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89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5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97790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4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soran.edu.iq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Admin\Desktop\icons\powerpoint background.jp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0" y="5562600"/>
            <a:ext cx="9144000" cy="13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3BC6-9427-4AB1-9291-243FEAA6D7C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6934" y="609600"/>
            <a:ext cx="7042266" cy="704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6"/>
          <p:cNvSpPr>
            <a:spLocks noGrp="1"/>
          </p:cNvSpPr>
          <p:nvPr>
            <p:ph type="dt" sz="half" idx="2"/>
          </p:nvPr>
        </p:nvSpPr>
        <p:spPr>
          <a:xfrm>
            <a:off x="4114800" y="6356283"/>
            <a:ext cx="2133600" cy="377891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400800"/>
            <a:ext cx="189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/>
              </a:rPr>
              <a:t>www.soran.edu.iq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08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3" r:id="rId2"/>
    <p:sldLayoutId id="2147483672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Embryology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522412" y="5562600"/>
            <a:ext cx="4040188" cy="581602"/>
          </a:xfrm>
        </p:spPr>
        <p:txBody>
          <a:bodyPr/>
          <a:lstStyle/>
          <a:p>
            <a:r>
              <a:rPr lang="en-GB" dirty="0" err="1" smtClean="0"/>
              <a:t>Behrouz</a:t>
            </a:r>
            <a:r>
              <a:rPr lang="en-GB" dirty="0" smtClean="0"/>
              <a:t> </a:t>
            </a:r>
            <a:r>
              <a:rPr lang="en-GB" dirty="0" err="1" smtClean="0"/>
              <a:t>Mahmoudi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5102225" y="1600200"/>
            <a:ext cx="4041775" cy="903287"/>
          </a:xfrm>
        </p:spPr>
        <p:txBody>
          <a:bodyPr/>
          <a:lstStyle/>
          <a:p>
            <a:r>
              <a:rPr lang="en-GB" dirty="0" smtClean="0"/>
              <a:t>Birth Defects</a:t>
            </a:r>
            <a:endParaRPr lang="en-GB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90800"/>
            <a:ext cx="3534044" cy="2129631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3BC6-9427-4AB1-9291-243FEAA6D7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Soran-Template</Template>
  <TotalTime>1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Soran-Template</vt:lpstr>
      <vt:lpstr>Embryology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Embryology</dc:title>
  <dc:creator>Halani</dc:creator>
  <cp:lastModifiedBy>Halani</cp:lastModifiedBy>
  <cp:revision>1</cp:revision>
  <dcterms:created xsi:type="dcterms:W3CDTF">2014-11-10T08:32:59Z</dcterms:created>
  <dcterms:modified xsi:type="dcterms:W3CDTF">2014-11-10T08:34:21Z</dcterms:modified>
</cp:coreProperties>
</file>