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16/11/2014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Academic Debate 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Dr Hewa Balisane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Essay and report writing skills </a:t>
            </a:r>
            <a:r>
              <a:rPr lang="en-US" dirty="0" smtClean="0"/>
              <a:t>3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This week students will be introduced to the topic of  </a:t>
            </a:r>
            <a:r>
              <a:rPr lang="en-US" dirty="0" smtClean="0"/>
              <a:t>Essay and report writing </a:t>
            </a:r>
            <a:r>
              <a:rPr lang="en-US" smtClean="0"/>
              <a:t>skills </a:t>
            </a:r>
            <a:r>
              <a:rPr lang="en-US" smtClean="0"/>
              <a:t>3.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eek 1 _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Week 1 _AD</Template>
  <TotalTime>4</TotalTime>
  <Words>30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Week 1 _AD</vt:lpstr>
      <vt:lpstr>Academic Debate 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 Debate </dc:title>
  <dc:creator>Hewa Balisane</dc:creator>
  <cp:lastModifiedBy>Hewa Balisane</cp:lastModifiedBy>
  <cp:revision>10</cp:revision>
  <dcterms:created xsi:type="dcterms:W3CDTF">2014-11-16T13:10:45Z</dcterms:created>
  <dcterms:modified xsi:type="dcterms:W3CDTF">2014-11-16T13:24:09Z</dcterms:modified>
</cp:coreProperties>
</file>