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22" autoAdjust="0"/>
  </p:normalViewPr>
  <p:slideViewPr>
    <p:cSldViewPr showGuides="1">
      <p:cViewPr>
        <p:scale>
          <a:sx n="70" d="100"/>
          <a:sy n="70" d="100"/>
        </p:scale>
        <p:origin x="-138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10B6FA-EBD7-48AF-BE20-4A570ACC0BA5}" type="datetimeFigureOut">
              <a:rPr lang="en-GB" smtClean="0"/>
              <a:pPr/>
              <a:t>16/11/2014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E2E7F-73FE-47EE-806A-635CAE55F67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759159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Module Name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5562600"/>
            <a:ext cx="4040188" cy="581602"/>
          </a:xfrm>
        </p:spPr>
        <p:txBody>
          <a:bodyPr anchor="b"/>
          <a:lstStyle>
            <a:lvl1pPr marL="0" indent="0"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By Lecturer Name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535112"/>
            <a:ext cx="4041775" cy="903287"/>
          </a:xfrm>
        </p:spPr>
        <p:txBody>
          <a:bodyPr anchor="b">
            <a:normAutofit/>
          </a:bodyPr>
          <a:lstStyle>
            <a:lvl1pPr marL="0" indent="0">
              <a:buNone/>
              <a:defRPr sz="3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Lecture Topic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025" y="2514599"/>
            <a:ext cx="4041775" cy="3611563"/>
          </a:xfrm>
        </p:spPr>
        <p:txBody>
          <a:bodyPr/>
          <a:lstStyle>
            <a:lvl1pPr marL="0" indent="0">
              <a:buNone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Add Text or Image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26" name="Picture 2" descr="C:\Users\Admin\Desktop\Logo-V7-No-Background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7484" y="1571545"/>
            <a:ext cx="3465916" cy="399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24673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44373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5630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56087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57250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122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1124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marL="633413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85235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marL="574675" indent="0"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73823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36374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20334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6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00895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35057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marL="977900" indent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67400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hyperlink" Target="http://www.soran.edu.iq/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Admin\Desktop\icons\powerpoint background.jpe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8520" y="5562600"/>
            <a:ext cx="9144000" cy="132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63BC6-9427-4AB1-9291-243FEAA6D7C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606934" y="609600"/>
            <a:ext cx="7042266" cy="70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4114800" y="6356283"/>
            <a:ext cx="2133600" cy="377891"/>
          </a:xfrm>
          <a:prstGeom prst="rect">
            <a:avLst/>
          </a:prstGeom>
          <a:solidFill>
            <a:schemeClr val="accent1">
              <a:alpha val="21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6400800"/>
            <a:ext cx="1893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6"/>
              </a:rPr>
              <a:t>www.soran.edu.iq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5083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73" r:id="rId2"/>
    <p:sldLayoutId id="2147483672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Academic Debate 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Dr Hewa Balisane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Major Activities (Students work as groups</a:t>
            </a:r>
            <a:r>
              <a:rPr lang="en-US" smtClean="0"/>
              <a:t>) </a:t>
            </a:r>
            <a:r>
              <a:rPr lang="en-US" smtClean="0"/>
              <a:t>2</a:t>
            </a:r>
            <a:endParaRPr lang="en-GB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70784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GB" dirty="0" smtClean="0"/>
              <a:t>This week will be the first group work presentation by students.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eek 1 _A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Week 1 _AD</Template>
  <TotalTime>3</TotalTime>
  <Words>28</Words>
  <Application>Microsoft Office PowerPoint</Application>
  <PresentationFormat>On-screen Show (4:3)</PresentationFormat>
  <Paragraphs>6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Week 1 _AD</vt:lpstr>
      <vt:lpstr>Academic Debate </vt:lpstr>
      <vt:lpstr>Slide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Academic Debate </dc:title>
  <dc:creator>Hewa Balisane</dc:creator>
  <cp:lastModifiedBy>Hewa Balisane</cp:lastModifiedBy>
  <cp:revision>7</cp:revision>
  <dcterms:created xsi:type="dcterms:W3CDTF">2014-11-16T13:10:45Z</dcterms:created>
  <dcterms:modified xsi:type="dcterms:W3CDTF">2014-11-16T13:25:59Z</dcterms:modified>
</cp:coreProperties>
</file>