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8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05/11/2014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cs typeface="Ali_K_Samik" pitchFamily="2" charset="-78"/>
              </a:rPr>
              <a:t>كتيَبخانة وريَبازى ليَكوَلينةوة </a:t>
            </a:r>
            <a:endParaRPr lang="en-GB" dirty="0">
              <a:cs typeface="Ali_K_Samik" pitchFamily="2" charset="-78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ar-SA" dirty="0" smtClean="0">
                <a:cs typeface="Ali_K_Samik" pitchFamily="2" charset="-78"/>
              </a:rPr>
              <a:t>د.ابوبكر ديَوانة حمد بالةكى</a:t>
            </a:r>
          </a:p>
          <a:p>
            <a:r>
              <a:rPr lang="ar-SA" dirty="0" smtClean="0">
                <a:cs typeface="Ali_K_Samik" pitchFamily="2" charset="-78"/>
              </a:rPr>
              <a:t>فاكةلتى ثةروةردة، سكولى ثةروةردةى بنةوةتى/ بةشى كوردى</a:t>
            </a:r>
            <a:endParaRPr lang="en-GB" dirty="0" smtClean="0">
              <a:cs typeface="Ali_K_Samik" pitchFamily="2" charset="-78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ar-SA" dirty="0" smtClean="0">
                <a:cs typeface="Ali_K_Samik" pitchFamily="2" charset="-78"/>
              </a:rPr>
              <a:t>هةفتةى </a:t>
            </a:r>
            <a:endParaRPr lang="en-GB" dirty="0">
              <a:cs typeface="Ali_K_Samik" pitchFamily="2" charset="-7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8" name="Picture 6" descr="C:\Users\Admin\Pictures\library books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4686068" y="2564904"/>
            <a:ext cx="43204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285750" y="357188"/>
            <a:ext cx="8501063" cy="6215062"/>
          </a:xfrm>
          <a:ln>
            <a:solidFill>
              <a:srgbClr val="FFC000"/>
            </a:solidFill>
          </a:ln>
        </p:spPr>
        <p:txBody>
          <a:bodyPr>
            <a:normAutofit fontScale="90000"/>
          </a:bodyPr>
          <a:lstStyle/>
          <a:p>
            <a:r>
              <a:rPr lang="ar-SA" sz="2800" b="1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ar-SA" sz="2800" b="1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2800" dirty="0" smtClean="0">
                <a:cs typeface="Ali_K_Samik" pitchFamily="2" charset="-78"/>
              </a:rPr>
              <a:t> هةفتةى دوازدةم</a:t>
            </a:r>
            <a:br>
              <a:rPr lang="ar-SA" sz="2800" dirty="0" smtClean="0">
                <a:cs typeface="Ali_K_Samik" pitchFamily="2" charset="-78"/>
              </a:rPr>
            </a:br>
            <a:r>
              <a:rPr lang="ar-SA" sz="2800" dirty="0" smtClean="0">
                <a:cs typeface="Ali_K_Samik" pitchFamily="2" charset="-78"/>
              </a:rPr>
              <a:t> 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كتيَبخانةى ثسثؤرى  لة كتيَبخانةكانى تر جيادةكريَتةوة:- </a:t>
            </a: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1 = </a:t>
            </a:r>
            <a:r>
              <a:rPr lang="ar-IQ" sz="2800" dirty="0" smtClean="0">
                <a:solidFill>
                  <a:srgbClr val="FF0000"/>
                </a:solidFill>
                <a:cs typeface="Ali_K_Samik" pitchFamily="2" charset="-78"/>
              </a:rPr>
              <a:t>لة رِووى كؤمةلَة و هةبووةكانى 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كة بةزؤرى دةكةويَتة ناو بابةتى ثسثؤرى و طرنطيثيَدانى </a:t>
            </a:r>
            <a:r>
              <a:rPr lang="ar-SA" sz="2800" dirty="0" smtClean="0">
                <a:solidFill>
                  <a:srgbClr val="000099"/>
                </a:solidFill>
                <a:cs typeface="Ali_K_Samik" pitchFamily="2" charset="-78"/>
              </a:rPr>
              <a:t>و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ثةيرِ</a:t>
            </a:r>
            <a:r>
              <a:rPr lang="ar-SA" sz="2800" dirty="0" smtClean="0">
                <a:solidFill>
                  <a:srgbClr val="000099"/>
                </a:solidFill>
                <a:cs typeface="Ali_K_Samik" pitchFamily="2" charset="-78"/>
              </a:rPr>
              <a:t>ةوكردنى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 بة ئاستيَكى بةرز لة ضارةسةركردنى زانستى و ئةكاديمي.</a:t>
            </a: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2 = </a:t>
            </a:r>
            <a:r>
              <a:rPr lang="ar-IQ" sz="2800" dirty="0" smtClean="0">
                <a:solidFill>
                  <a:srgbClr val="FF0000"/>
                </a:solidFill>
                <a:cs typeface="Ali_K_Samik" pitchFamily="2" charset="-78"/>
              </a:rPr>
              <a:t>لة رِووى سوودمةندانى 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بريتين لة كارمةندانى </a:t>
            </a:r>
            <a:r>
              <a:rPr lang="ar-SA" sz="2800" dirty="0" smtClean="0">
                <a:solidFill>
                  <a:srgbClr val="000099"/>
                </a:solidFill>
                <a:cs typeface="Ali_K_Samik" pitchFamily="2" charset="-78"/>
              </a:rPr>
              <a:t>ثسثوَر لة 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دامةزراو</a:t>
            </a:r>
            <a:r>
              <a:rPr lang="ar-SA" sz="2800" dirty="0" smtClean="0">
                <a:solidFill>
                  <a:srgbClr val="000099"/>
                </a:solidFill>
                <a:cs typeface="Ali_K_Samik" pitchFamily="2" charset="-78"/>
              </a:rPr>
              <a:t>ةكة،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  كة بةزؤرى وادةبيَت ئاستيَكى بةرزيان هةية لة رِووى زانستى و برِوانامة لة بوارةكةى خؤيان و ذمارةشيان دياريكراو دةبيَت.</a:t>
            </a: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3 = </a:t>
            </a:r>
            <a:r>
              <a:rPr lang="ar-IQ" sz="2800" dirty="0" smtClean="0">
                <a:solidFill>
                  <a:srgbClr val="FF0000"/>
                </a:solidFill>
                <a:cs typeface="Ali_K_Samik" pitchFamily="2" charset="-78"/>
              </a:rPr>
              <a:t>لة رِووى بابةتةكانى 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كتيَبخانة ئةم جؤرة كتيَبخانانة بة زؤرى مةيلى لةسةر كتيَب نية وةكو بابةتيَكى سةرةكى زانيارى ، بةلَكو طرنطى دةدات بة سةرضاوةى نويَتر لة زانيارى كة زؤر رِؤضوة لة ناو ثسثؤريةكةدا ، وةكو بلاَوكراوة و تويَذينةوة و رِاثؤرت و رِيَساى سيستةمى تؤرِةكانى زانيارى و هى تر .</a:t>
            </a: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en-US" sz="2800" b="1" dirty="0" smtClean="0">
                <a:solidFill>
                  <a:srgbClr val="000099"/>
                </a:solidFill>
                <a:cs typeface="Ali_K_Samik" pitchFamily="2" charset="-78"/>
              </a:rPr>
              <a:t> </a:t>
            </a:r>
            <a:br>
              <a:rPr lang="en-US" sz="2800" b="1" dirty="0" smtClean="0">
                <a:solidFill>
                  <a:srgbClr val="000099"/>
                </a:solidFill>
                <a:cs typeface="Ali_K_Samik" pitchFamily="2" charset="-78"/>
              </a:rPr>
            </a:br>
            <a:endParaRPr lang="en-US" sz="2800" b="1" dirty="0" smtClean="0">
              <a:solidFill>
                <a:srgbClr val="000099"/>
              </a:solidFill>
              <a:cs typeface="Ali_K_Samik" pitchFamily="2" charset="-78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>
          <a:xfrm>
            <a:off x="285750" y="357188"/>
            <a:ext cx="8501063" cy="6215062"/>
          </a:xfrm>
          <a:ln>
            <a:solidFill>
              <a:srgbClr val="FFFF00"/>
            </a:solidFill>
          </a:ln>
        </p:spPr>
        <p:txBody>
          <a:bodyPr/>
          <a:lstStyle/>
          <a:p>
            <a:r>
              <a:rPr lang="ar-SA" sz="3200" dirty="0" smtClean="0">
                <a:cs typeface="Ali_K_Samik" pitchFamily="2" charset="-78"/>
              </a:rPr>
              <a:t>هةفتةى دوازدةم </a:t>
            </a:r>
            <a:r>
              <a:rPr lang="ar-IQ" sz="3200" dirty="0" smtClean="0">
                <a:cs typeface="Ali_K_Samik" pitchFamily="2" charset="-78"/>
              </a:rPr>
              <a:t/>
            </a:r>
            <a:br>
              <a:rPr lang="ar-IQ" sz="3200" dirty="0" smtClean="0">
                <a:cs typeface="Ali_K_Samik" pitchFamily="2" charset="-78"/>
              </a:rPr>
            </a:b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و هةولَ</a:t>
            </a:r>
            <a:r>
              <a:rPr lang="ar-SA" sz="3200" dirty="0" smtClean="0">
                <a:solidFill>
                  <a:srgbClr val="000099"/>
                </a:solidFill>
                <a:cs typeface="Ali_K_Samik" pitchFamily="2" charset="-78"/>
              </a:rPr>
              <a:t>يش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دةدات زانيارى طونجاو بطةيةنيَتة كةسي طونجاو لة كاتى طونجاو لة شويَنى طونجاو</a:t>
            </a:r>
            <a:b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SA" sz="3200" dirty="0" smtClean="0">
                <a:solidFill>
                  <a:srgbClr val="000099"/>
                </a:solidFill>
                <a:cs typeface="Ali_K_Samik" pitchFamily="2" charset="-78"/>
              </a:rPr>
              <a:t>4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=</a:t>
            </a:r>
            <a:r>
              <a:rPr lang="ar-IQ" sz="3200" dirty="0" smtClean="0">
                <a:solidFill>
                  <a:srgbClr val="FF0000"/>
                </a:solidFill>
                <a:cs typeface="Ali_K_Samik" pitchFamily="2" charset="-78"/>
              </a:rPr>
              <a:t> لة رِووى ثةيرِةوكردنةوة</a:t>
            </a:r>
            <a:r>
              <a:rPr lang="ar-IQ" sz="3200" dirty="0" smtClean="0">
                <a:solidFill>
                  <a:srgbClr val="000099"/>
                </a:solidFill>
                <a:cs typeface="Ali_K_Samik" pitchFamily="2" charset="-78"/>
              </a:rPr>
              <a:t> كة هةميشة ثةيرِةوى دامةزراويَك ، رِيَكخراويَك ، كؤمةلَةيةك .... هتد دةكات و قةبارةشي بضووكترة لةضاو كتيَبخانةكانى تر.</a:t>
            </a:r>
            <a: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3200" dirty="0" smtClean="0">
                <a:solidFill>
                  <a:srgbClr val="000099"/>
                </a:solidFill>
                <a:cs typeface="Ali_K_Samik" pitchFamily="2" charset="-78"/>
              </a:rPr>
            </a:br>
            <a:endParaRPr lang="ar-IQ" sz="3200" b="1" dirty="0" smtClean="0">
              <a:solidFill>
                <a:srgbClr val="000099"/>
              </a:solidFill>
              <a:cs typeface="Ali_K_Samik" pitchFamily="2" charset="-78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ctrTitle"/>
          </p:nvPr>
        </p:nvSpPr>
        <p:spPr>
          <a:xfrm>
            <a:off x="285750" y="357188"/>
            <a:ext cx="8501063" cy="6215062"/>
          </a:xfrm>
          <a:ln>
            <a:solidFill>
              <a:srgbClr val="92D050"/>
            </a:solidFill>
          </a:ln>
        </p:spPr>
        <p:txBody>
          <a:bodyPr>
            <a:normAutofit fontScale="90000"/>
          </a:bodyPr>
          <a:lstStyle/>
          <a:p>
            <a:r>
              <a:rPr lang="ar-SA" sz="2800" dirty="0" smtClean="0">
                <a:cs typeface="Ali_K_Samik" pitchFamily="2" charset="-78"/>
              </a:rPr>
              <a:t>هةفتةى دوازدةم </a:t>
            </a:r>
            <a:r>
              <a:rPr lang="ar-IQ" sz="2800" dirty="0" smtClean="0">
                <a:cs typeface="Ali_K_Samik" pitchFamily="2" charset="-78"/>
              </a:rPr>
              <a:t/>
            </a:r>
            <a:br>
              <a:rPr lang="ar-IQ" sz="2800" dirty="0" smtClean="0">
                <a:cs typeface="Ali_K_Samik" pitchFamily="2" charset="-78"/>
              </a:rPr>
            </a:b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بة شيَوةيةكى طشتيش </a:t>
            </a:r>
            <a:r>
              <a:rPr lang="ar-IQ" sz="2800" dirty="0" smtClean="0">
                <a:solidFill>
                  <a:srgbClr val="FF0000"/>
                </a:solidFill>
                <a:cs typeface="Ali_K_Samik" pitchFamily="2" charset="-78"/>
              </a:rPr>
              <a:t>كتيَبخانةى ثسثؤرى ئامانجى 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ئةمانةى خوارةوةية :-</a:t>
            </a: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أ – دابينكردنى كؤمةلَيَكى باش و دةولَةمةند لة سةرضاوةى زانيارى بة شيَوة</a:t>
            </a:r>
            <a:r>
              <a:rPr lang="ar-SA" sz="2800" dirty="0" smtClean="0">
                <a:solidFill>
                  <a:srgbClr val="000099"/>
                </a:solidFill>
                <a:cs typeface="Ali_K_Samik" pitchFamily="2" charset="-78"/>
              </a:rPr>
              <a:t>ى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 جياواز لة بوارى ثسثؤريةكةدا.</a:t>
            </a: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ب – بلاَوكردنةوةى زانيارى باش و طرنط لة نيَوان ثسثؤرانى دامةزراو</a:t>
            </a:r>
            <a:r>
              <a:rPr lang="ar-SA" sz="2800" dirty="0" smtClean="0">
                <a:solidFill>
                  <a:srgbClr val="000099"/>
                </a:solidFill>
                <a:cs typeface="Ali_K_Samik" pitchFamily="2" charset="-78"/>
              </a:rPr>
              <a:t>ة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 لة رِيَطاى ئامادةكردنى بلاَوكراوةى ثوختكراوة و دابةشكردن</a:t>
            </a:r>
            <a:r>
              <a:rPr lang="ar-SA" sz="2800" dirty="0" smtClean="0">
                <a:solidFill>
                  <a:srgbClr val="000099"/>
                </a:solidFill>
                <a:cs typeface="Ali_K_Samik" pitchFamily="2" charset="-78"/>
              </a:rPr>
              <a:t>يان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 لةسةر سوودمةندانى.</a:t>
            </a: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ج – بةشداريكردن لة دةركردن و بلاَوكر</a:t>
            </a:r>
            <a:r>
              <a:rPr lang="ar-SA" sz="2800" dirty="0" smtClean="0">
                <a:solidFill>
                  <a:srgbClr val="000099"/>
                </a:solidFill>
                <a:cs typeface="Ali_K_Samik" pitchFamily="2" charset="-78"/>
              </a:rPr>
              <a:t>دنةوى</a:t>
            </a: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 رِاثؤرتة ناوخؤييةكانى و ثاريَزطاريكردن لةسةرى و دةرخستن و طةرِاندنةوةى بة ئاسانى لة كاتى ثيَويستدا.</a:t>
            </a: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2800" dirty="0" smtClean="0">
                <a:solidFill>
                  <a:srgbClr val="000099"/>
                </a:solidFill>
                <a:cs typeface="Ali_K_Samik" pitchFamily="2" charset="-78"/>
              </a:rPr>
              <a:t>د – هاوكاريكردن لة طةلَ كتيَبخانة ثسثؤرِيةكانى تر سةبارةت بة هةمان بابةت يان هةمان بوار و ئالَوطؤرِكردنى سةرضاوة و شارةزايي و خزمةتطوزاريةكان.</a:t>
            </a:r>
            <a: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2800" dirty="0" smtClean="0">
                <a:solidFill>
                  <a:srgbClr val="000099"/>
                </a:solidFill>
                <a:cs typeface="Ali_K_Samik" pitchFamily="2" charset="-78"/>
              </a:rPr>
            </a:br>
            <a:endParaRPr lang="ar-IQ" sz="2800" b="1" dirty="0" smtClean="0">
              <a:solidFill>
                <a:srgbClr val="000099"/>
              </a:solidFill>
              <a:cs typeface="Ali_K_Samik" pitchFamily="2" charset="-78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>
          <a:xfrm>
            <a:off x="285750" y="357188"/>
            <a:ext cx="8501063" cy="6215062"/>
          </a:xfrm>
          <a:ln>
            <a:solidFill>
              <a:srgbClr val="92D050"/>
            </a:solidFill>
          </a:ln>
        </p:spPr>
        <p:txBody>
          <a:bodyPr/>
          <a:lstStyle/>
          <a:p>
            <a:pPr rtl="1"/>
            <a:r>
              <a:rPr lang="ar-IQ" sz="4000" smtClean="0">
                <a:solidFill>
                  <a:srgbClr val="000099"/>
                </a:solidFill>
                <a:cs typeface="Ali_K_Samik" pitchFamily="2" charset="-78"/>
              </a:rPr>
              <a:t>بؤ زانيارى زياتر سةردانى ئةم لينكة كورديية بكةن :-</a:t>
            </a:r>
            <a:br>
              <a:rPr lang="ar-IQ" sz="400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ar-IQ" sz="400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ar-IQ" sz="4000" smtClean="0">
                <a:solidFill>
                  <a:srgbClr val="000099"/>
                </a:solidFill>
                <a:cs typeface="Ali_K_Samik" pitchFamily="2" charset="-78"/>
              </a:rPr>
            </a:br>
            <a:r>
              <a:rPr lang="en-US" sz="5400" smtClean="0">
                <a:solidFill>
                  <a:srgbClr val="000099"/>
                </a:solidFill>
                <a:cs typeface="Ali_K_Samik" pitchFamily="2" charset="-78"/>
              </a:rPr>
              <a:t>http://www.ktebdostan.org/</a:t>
            </a:r>
            <a:r>
              <a:rPr lang="en-US" sz="4000" smtClean="0">
                <a:solidFill>
                  <a:srgbClr val="000099"/>
                </a:solidFill>
                <a:cs typeface="Ali_K_Samik" pitchFamily="2" charset="-78"/>
              </a:rPr>
              <a:t/>
            </a:r>
            <a:br>
              <a:rPr lang="en-US" sz="4000" smtClean="0">
                <a:solidFill>
                  <a:srgbClr val="000099"/>
                </a:solidFill>
                <a:cs typeface="Ali_K_Samik" pitchFamily="2" charset="-78"/>
              </a:rPr>
            </a:br>
            <a:endParaRPr lang="ar-IQ" sz="4000" b="1" smtClean="0">
              <a:solidFill>
                <a:srgbClr val="000099"/>
              </a:solidFill>
              <a:cs typeface="Ali_K_Samik" pitchFamily="2" charset="-78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9</TotalTime>
  <Words>31</Words>
  <Application>Microsoft Office PowerPoint</Application>
  <PresentationFormat>On-screen Show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Soran-Template</vt:lpstr>
      <vt:lpstr>كتيَبخانة وريَبازى ليَكوَلينةوة </vt:lpstr>
      <vt:lpstr>  هةفتةى دوازدةم  كتيَبخانةى ثسثؤرى  لة كتيَبخانةكانى تر جيادةكريَتةوة:-   1 = لة رِووى كؤمةلَة و هةبووةكانى كة بةزؤرى دةكةويَتة ناو بابةتى ثسثؤرى و طرنطيثيَدانى وثةيرِةوكردنى بة ئاستيَكى بةرز لة ضارةسةركردنى زانستى و ئةكاديمي. 2 = لة رِووى سوودمةندانى بريتين لة كارمةندانى ثسثوَر لة دامةزراوةكة،  كة بةزؤرى وادةبيَت ئاستيَكى بةرزيان هةية لة رِووى زانستى و برِوانامة لة بوارةكةى خؤيان و ذمارةشيان دياريكراو دةبيَت. 3 = لة رِووى بابةتةكانى كتيَبخانة ئةم جؤرة كتيَبخانانة بة زؤرى مةيلى لةسةر كتيَب نية وةكو بابةتيَكى سةرةكى زانيارى ، بةلَكو طرنطى دةدات بة سةرضاوةى نويَتر لة زانيارى كة زؤر رِؤضوة لة ناو ثسثؤريةكةدا ، وةكو بلاَوكراوة و تويَذينةوة و رِاثؤرت و رِيَساى سيستةمى تؤرِةكانى زانيارى و هى تر .   </vt:lpstr>
      <vt:lpstr>هةفتةى دوازدةم  و هةولَيشدةدات زانيارى طونجاو بطةيةنيَتة كةسي طونجاو لة كاتى طونجاو لة شويَنى طونجاو  4 = لة رِووى ثةيرِةوكردنةوة كة هةميشة ثةيرِةوى دامةزراويَك ، رِيَكخراويَك ، كؤمةلَةيةك .... هتد دةكات و قةبارةشي بضووكترة لةضاو كتيَبخانةكانى تر. </vt:lpstr>
      <vt:lpstr>هةفتةى دوازدةم  بة شيَوةيةكى طشتيش كتيَبخانةى ثسثؤرى ئامانجى ئةمانةى خوارةوةية :-  أ – دابينكردنى كؤمةلَيَكى باش و دةولَةمةند لة سةرضاوةى زانيارى بة شيَوةى جياواز لة بوارى ثسثؤريةكةدا. ب – بلاَوكردنةوةى زانيارى باش و طرنط لة نيَوان ثسثؤرانى دامةزراوة لة رِيَطاى ئامادةكردنى بلاَوكراوةى ثوختكراوة و دابةشكردنيان لةسةر سوودمةندانى. ج – بةشداريكردن لة دةركردن و بلاَوكردنةوى رِاثؤرتة ناوخؤييةكانى و ثاريَزطاريكردن لةسةرى و دةرخستن و طةرِاندنةوةى بة ئاسانى لة كاتى ثيَويستدا. د – هاوكاريكردن لة طةلَ كتيَبخانة ثسثؤرِيةكانى تر سةبارةت بة هةمان بابةت يان هةمان بوار و ئالَوطؤرِكردنى سةرضاوة و شارةزايي و خزمةتطوزاريةكان. </vt:lpstr>
      <vt:lpstr>بؤ زانيارى زياتر سةردانى ئةم لينكة كورديية بكةن :-  http://www.ktebdostan.org/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2014</cp:lastModifiedBy>
  <cp:revision>5</cp:revision>
  <dcterms:created xsi:type="dcterms:W3CDTF">2014-11-02T06:25:24Z</dcterms:created>
  <dcterms:modified xsi:type="dcterms:W3CDTF">2014-11-05T18:02:08Z</dcterms:modified>
</cp:coreProperties>
</file>