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6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86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05/11/2014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>
                <a:cs typeface="Ali_K_Samik" pitchFamily="2" charset="-78"/>
              </a:rPr>
              <a:t>كتيَبخانة وريَبازى ليَكوَلينةوة </a:t>
            </a:r>
            <a:endParaRPr lang="en-GB" dirty="0">
              <a:cs typeface="Ali_K_Samik" pitchFamily="2" charset="-78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ar-SA" dirty="0" smtClean="0">
                <a:cs typeface="Ali_K_Samik" pitchFamily="2" charset="-78"/>
              </a:rPr>
              <a:t>د.ابوبكر ديَوانة حمد بالةكى</a:t>
            </a:r>
          </a:p>
          <a:p>
            <a:r>
              <a:rPr lang="ar-SA" dirty="0" smtClean="0">
                <a:cs typeface="Ali_K_Samik" pitchFamily="2" charset="-78"/>
              </a:rPr>
              <a:t>فاكةلتى ثةروةردة، سكولى ثةروةردةى بنةوةتى/ بةشى كوردى</a:t>
            </a:r>
            <a:endParaRPr lang="en-GB" dirty="0" smtClean="0">
              <a:cs typeface="Ali_K_Samik" pitchFamily="2" charset="-78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ar-SA" dirty="0" smtClean="0">
                <a:cs typeface="Ali_K_Samik" pitchFamily="2" charset="-78"/>
              </a:rPr>
              <a:t>هةفتةى </a:t>
            </a:r>
            <a:endParaRPr lang="en-GB" dirty="0">
              <a:cs typeface="Ali_K_Samik" pitchFamily="2" charset="-78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  <p:pic>
        <p:nvPicPr>
          <p:cNvPr id="8" name="Picture 6" descr="C:\Users\Admin\Pictures\library books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4686068" y="2564904"/>
            <a:ext cx="432048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285750" y="357188"/>
            <a:ext cx="8501063" cy="6215062"/>
          </a:xfrm>
          <a:ln>
            <a:solidFill>
              <a:schemeClr val="accent5"/>
            </a:solidFill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SA" sz="3200" dirty="0" smtClean="0">
                <a:cs typeface="Ali_K_Samik" pitchFamily="2" charset="-78"/>
              </a:rPr>
              <a:t> هةفتةى</a:t>
            </a:r>
            <a:r>
              <a:rPr lang="ar-IQ" sz="3200" dirty="0" smtClean="0">
                <a:cs typeface="Ali_K_Samik" pitchFamily="2" charset="-78"/>
              </a:rPr>
              <a:t> </a:t>
            </a:r>
            <a:r>
              <a:rPr lang="ar-SA" sz="3200" dirty="0" smtClean="0">
                <a:cs typeface="Ali_K_Samik" pitchFamily="2" charset="-78"/>
              </a:rPr>
              <a:t>بيست</a:t>
            </a:r>
            <a:r>
              <a:rPr lang="ar-IQ" sz="3200" dirty="0" smtClean="0">
                <a:cs typeface="Ali_K_Samik" pitchFamily="2" charset="-78"/>
              </a:rPr>
              <a:t> </a:t>
            </a:r>
            <a:r>
              <a:rPr lang="ar-SA" sz="3200" dirty="0" smtClean="0">
                <a:cs typeface="Ali_K_Samik" pitchFamily="2" charset="-78"/>
              </a:rPr>
              <a:t>و ثيَنج</a:t>
            </a:r>
            <a:r>
              <a:rPr lang="ar-IQ" sz="3200" dirty="0" smtClean="0">
                <a:cs typeface="Ali_K_Samik" pitchFamily="2" charset="-78"/>
              </a:rPr>
              <a:t/>
            </a:r>
            <a:br>
              <a:rPr lang="ar-IQ" sz="3200" dirty="0" smtClean="0">
                <a:cs typeface="Ali_K_Samik" pitchFamily="2" charset="-78"/>
              </a:rPr>
            </a:b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هةروةك كتيَبخانةى قوتابخانةش بة طويَرةى ئاستةكانى فيَركردن دابةش دةبيَتة سةر :  كتيَبخانةى قوتابخانةى سةرةتايي ، بنةرِةتى ، ئامادةيي ، بة شيَوةيةكى طشتيش دابةش دةبيَتة سةر ئةم جؤرانةى خوارةوة :-</a:t>
            </a:r>
            <a: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أ –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كتيَبخانةى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ثؤل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: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كة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دةكةويَتة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ناو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ذوورى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ثؤل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و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كتيَبى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تيَداية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بؤ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كاتى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دةست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بةتالَى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و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لةمةياندا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قوتابى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خؤى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بةشدارة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لة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دروستكردنى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و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بةرِيَوةبردنى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و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بة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تةنها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بؤ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ئةم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ثؤلة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بة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كارديَت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.</a:t>
            </a:r>
            <a: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ب –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كتيَبخانةى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بابةت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يا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وانةكة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: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كة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ليَرةدا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كؤمةلَيَك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كتيَب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و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بابةتى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فيَركارى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تر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و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سةرضاوة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و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هؤيةكانى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ثةيوةنديدار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ثيَيةوة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</a:t>
            </a:r>
            <a:r>
              <a:rPr lang="ar-IQ" sz="3200" dirty="0" err="1" smtClean="0">
                <a:solidFill>
                  <a:srgbClr val="000099"/>
                </a:solidFill>
                <a:cs typeface="Ali_K_Samik" pitchFamily="2" charset="-78"/>
              </a:rPr>
              <a:t>دادةنريَت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.</a:t>
            </a:r>
            <a: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</a:br>
            <a:endParaRPr lang="en-US" sz="3200" b="1" dirty="0" smtClean="0">
              <a:solidFill>
                <a:srgbClr val="000099"/>
              </a:solidFill>
              <a:cs typeface="Ali_K_Samik" pitchFamily="2" charset="-78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9</TotalTime>
  <Words>18</Words>
  <Application>Microsoft Office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Soran-Template</vt:lpstr>
      <vt:lpstr>كتيَبخانة وريَبازى ليَكوَلينةوة </vt:lpstr>
      <vt:lpstr>   هةفتةى بيست و ثيَنج هةروةك كتيَبخانةى قوتابخانةش بة طويَرةى ئاستةكانى فيَركردن دابةش دةبيَتة سةر :  كتيَبخانةى قوتابخانةى سةرةتايي ، بنةرِةتى ، ئامادةيي ، بة شيَوةيةكى طشتيش دابةش دةبيَتة سةر ئةم جؤرانةى خوارةوة :- أ – كتيَبخانةى ثؤل : كة دةكةويَتة ناو ذوورى ثؤل و كتيَبى تيَداية بؤ كاتى دةست بةتالَى و لةمةياندا قوتابى خؤى بةشدارة لة دروستكردنى و بةرِيَوةبردنى و بة تةنها بؤ ئةم ثؤلة بة كارديَت. ب – كتيَبخانةى بابةت يا وانةكة : كة ليَرةدا كؤمةلَيَك كتيَب و بابةتى فيَركارى تر و سةرضاوة و هؤيةكانى ثةيوةنديدار ثيَيةوة دادةنريَت.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SEDRA 2014</cp:lastModifiedBy>
  <cp:revision>5</cp:revision>
  <dcterms:created xsi:type="dcterms:W3CDTF">2014-11-02T06:25:24Z</dcterms:created>
  <dcterms:modified xsi:type="dcterms:W3CDTF">2014-11-05T18:18:28Z</dcterms:modified>
</cp:coreProperties>
</file>