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8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05/11/2014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>
                <a:cs typeface="Ali_K_Samik" pitchFamily="2" charset="-78"/>
              </a:rPr>
              <a:t>كتيَبخانة وريَبازى ليَكوَلينةوة </a:t>
            </a:r>
            <a:endParaRPr lang="en-GB" dirty="0">
              <a:cs typeface="Ali_K_Samik" pitchFamily="2" charset="-78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ar-SA" dirty="0" smtClean="0">
                <a:cs typeface="Ali_K_Samik" pitchFamily="2" charset="-78"/>
              </a:rPr>
              <a:t>د.ابوبكر ديَوانة حمد بالةكى</a:t>
            </a:r>
          </a:p>
          <a:p>
            <a:r>
              <a:rPr lang="ar-SA" dirty="0" smtClean="0">
                <a:cs typeface="Ali_K_Samik" pitchFamily="2" charset="-78"/>
              </a:rPr>
              <a:t>فاكةلتى ثةروةردة، سكولى ثةروةردةى بنةوةتى/ بةشى كوردى</a:t>
            </a:r>
            <a:endParaRPr lang="en-GB" dirty="0" smtClean="0">
              <a:cs typeface="Ali_K_Samik" pitchFamily="2" charset="-78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ar-SA" dirty="0" smtClean="0">
                <a:cs typeface="Ali_K_Samik" pitchFamily="2" charset="-78"/>
              </a:rPr>
              <a:t>هةفتةى </a:t>
            </a:r>
            <a:endParaRPr lang="en-GB" dirty="0">
              <a:cs typeface="Ali_K_Samik" pitchFamily="2" charset="-7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8" name="Picture 6" descr="C:\Users\Admin\Pictures\library books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4686068" y="2564904"/>
            <a:ext cx="432048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esyria.sy/sites/images/damascus/ruins/077292_2008_09_25_11_03_45.imag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8136904" cy="576064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tahrirnews.com/images/Sections/culture/original/%D9%85%D9%83%D8%AA%D8%A8%D8%A9%20.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8208912" cy="597666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>
          <a:xfrm>
            <a:off x="285750" y="357188"/>
            <a:ext cx="8501063" cy="6215062"/>
          </a:xfrm>
          <a:ln>
            <a:solidFill>
              <a:srgbClr val="92D050"/>
            </a:solidFill>
          </a:ln>
        </p:spPr>
        <p:txBody>
          <a:bodyPr>
            <a:normAutofit fontScale="90000"/>
          </a:bodyPr>
          <a:lstStyle/>
          <a:p>
            <a:pPr rtl="1"/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SA" sz="3200" dirty="0" smtClean="0">
                <a:solidFill>
                  <a:srgbClr val="000099"/>
                </a:solidFill>
                <a:cs typeface="Ali_K_Samik" pitchFamily="2" charset="-78"/>
              </a:rPr>
              <a:t>هؤكارى جؤراوجؤرى ئةم كتيَبخانانةش بؤ فاكتةرطةليَك دةطةرِيَتةوة كة طرينطترينيان ئةمانةن :-</a:t>
            </a:r>
            <a:br>
              <a:rPr lang="ar-SA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SA" sz="3200" dirty="0" smtClean="0">
                <a:solidFill>
                  <a:srgbClr val="000099"/>
                </a:solidFill>
                <a:cs typeface="Ali_K_Samik" pitchFamily="2" charset="-78"/>
              </a:rPr>
              <a:t>أ – جياوازبوونى ئامانج و مةبةستى كتيَبخانةيةك لة يةكيَكى تر .</a:t>
            </a: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SA" sz="3200" dirty="0" smtClean="0">
                <a:solidFill>
                  <a:srgbClr val="000099"/>
                </a:solidFill>
                <a:cs typeface="Ali_K_Samik" pitchFamily="2" charset="-78"/>
              </a:rPr>
              <a:t>ب– جياوازبوونى سروشت و تايبةتمةندى خويَنةران و سوودمةندان و ثيَويستى بوونيان.</a:t>
            </a: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SA" sz="3200" dirty="0" smtClean="0">
                <a:solidFill>
                  <a:srgbClr val="000099"/>
                </a:solidFill>
                <a:cs typeface="Ali_K_Samik" pitchFamily="2" charset="-78"/>
              </a:rPr>
              <a:t>ج –  جياوازبوونى سروشتى رِيَكخستن و خزمةتطوزارى ثيَشكةشكراو. </a:t>
            </a: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endParaRPr lang="en-US" sz="3200" b="1" dirty="0" smtClean="0">
              <a:solidFill>
                <a:srgbClr val="000099"/>
              </a:solidFill>
              <a:cs typeface="Ali_K_Samik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35896" y="620688"/>
            <a:ext cx="20361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dirty="0" smtClean="0">
                <a:cs typeface="Ali_K_Samik" pitchFamily="2" charset="-78"/>
              </a:rPr>
              <a:t>هةفتةى دووةم</a:t>
            </a:r>
            <a:endParaRPr lang="ar-IQ" sz="36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ctrTitle"/>
          </p:nvPr>
        </p:nvSpPr>
        <p:spPr>
          <a:xfrm>
            <a:off x="214313" y="357188"/>
            <a:ext cx="8572500" cy="6215062"/>
          </a:xfrm>
          <a:ln>
            <a:solidFill>
              <a:srgbClr val="00B0F0"/>
            </a:solidFill>
          </a:ln>
        </p:spPr>
        <p:txBody>
          <a:bodyPr/>
          <a:lstStyle/>
          <a:p>
            <a:pPr rtl="1"/>
            <a:r>
              <a:rPr lang="ar-SA" sz="2000" dirty="0" smtClean="0">
                <a:solidFill>
                  <a:srgbClr val="000099"/>
                </a:solidFill>
                <a:cs typeface="Ali_K_Samik" pitchFamily="2" charset="-78"/>
              </a:rPr>
              <a:t>هةروةك دةبيَت ئامانجةكانيشي جياواز بيَت بة طويَرةى جؤرةكانى لة رِووى دابينكردنى سةرضاوةى ماريفى و زانستى بؤ خويَنةران و تويَذةرانى لة ثيَناو بةكارهيَنانى بةوثةرِى كارايي بؤ مةبةستى جياواز ، هةر بؤ طةيشتن بةم ئامانجانةش دةبيَت كتيَبخانة ضوار كارى سةرةكى بكات كة بريتين لة :-</a:t>
            </a:r>
            <a:r>
              <a:rPr lang="ar-SA" sz="24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ar-SA" sz="24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en-US" sz="20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0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SA" sz="2000" dirty="0" smtClean="0">
                <a:solidFill>
                  <a:srgbClr val="000099"/>
                </a:solidFill>
                <a:cs typeface="Ali_K_Samik" pitchFamily="2" charset="-78"/>
              </a:rPr>
              <a:t>يةكةم // كؤكردنةوى سةرضاوةى زانيارى بةشيَوازة جياوازةكانى لة رِيَطاى ثرِؤسةكانى دابينكردنى جياواز.</a:t>
            </a:r>
            <a:r>
              <a:rPr lang="en-US" sz="20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0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SA" sz="2000" dirty="0" smtClean="0">
                <a:solidFill>
                  <a:srgbClr val="000099"/>
                </a:solidFill>
                <a:cs typeface="Ali_K_Samik" pitchFamily="2" charset="-78"/>
              </a:rPr>
              <a:t>دووةم // رِيَكخستنى ئةم سةرضاوانة بة طويَرةى رِيَطا وشيَواز و سيستةم و رِيَنمايي دياريكراو.</a:t>
            </a:r>
            <a:r>
              <a:rPr lang="en-US" sz="20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0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SA" sz="2000" dirty="0" smtClean="0">
                <a:solidFill>
                  <a:srgbClr val="000099"/>
                </a:solidFill>
                <a:cs typeface="Ali_K_Samik" pitchFamily="2" charset="-78"/>
              </a:rPr>
              <a:t>سيَ يةم // طةرِاندنةوةى ئةم سةرضاوانة بة رِيَطا جياوازةكانى (جا ض دةستى بيَت يا بة ئاميَر بيَت).</a:t>
            </a:r>
            <a:r>
              <a:rPr lang="en-US" sz="20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0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SA" sz="2000" dirty="0" smtClean="0">
                <a:solidFill>
                  <a:srgbClr val="000099"/>
                </a:solidFill>
                <a:cs typeface="Ali_K_Samik" pitchFamily="2" charset="-78"/>
              </a:rPr>
              <a:t>ضوارةم // ثةخشكردنى زانيارى لة رِيَطاى ثيَشكةشكردنى خزمةتطوزارى كتيَبخانةيي جياواز وةكو خواستن و لةبةرطرتنةوةو هى تر .</a:t>
            </a: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endParaRPr lang="en-US" sz="2800" b="1" dirty="0" smtClean="0">
              <a:solidFill>
                <a:srgbClr val="000099"/>
              </a:solidFill>
              <a:cs typeface="Ali_K_Samik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95936" y="980728"/>
            <a:ext cx="20361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600" dirty="0" smtClean="0">
                <a:cs typeface="Ali_K_Samik" pitchFamily="2" charset="-78"/>
              </a:rPr>
              <a:t>هةفتةى دووةم</a:t>
            </a:r>
            <a:endParaRPr lang="ar-IQ" sz="36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ctrTitle"/>
          </p:nvPr>
        </p:nvSpPr>
        <p:spPr>
          <a:xfrm>
            <a:off x="285750" y="357188"/>
            <a:ext cx="8501063" cy="6215062"/>
          </a:xfrm>
          <a:ln>
            <a:solidFill>
              <a:srgbClr val="0070C0"/>
            </a:solidFill>
          </a:ln>
        </p:spPr>
        <p:txBody>
          <a:bodyPr/>
          <a:lstStyle/>
          <a:p>
            <a:pPr rtl="1"/>
            <a:r>
              <a:rPr lang="ar-SA" sz="3200" dirty="0" smtClean="0">
                <a:solidFill>
                  <a:srgbClr val="000099"/>
                </a:solidFill>
                <a:cs typeface="Ali_K_Samik" pitchFamily="2" charset="-78"/>
              </a:rPr>
              <a:t> هةروةك كتيَبخانةكانيش بؤ طةيشتن بة ئامانجةكانى و بة ئةنجامطةياندنى كارة سةرةكيةكانى و ثيَشكةشكردنى خزمةتطوزارى دةبيَت ثشت ببةستيَت بة كؤمةلَيَك يةكة / بةش كة ثشت بةستووة بة قةبارةكةى و ذمارةكةى و سروشتى كتيَبخانة ، كة لة ديارترينيان ئةم بةشانةن :-</a:t>
            </a:r>
            <a:br>
              <a:rPr lang="ar-SA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SA" sz="3200" dirty="0" smtClean="0">
                <a:solidFill>
                  <a:srgbClr val="000099"/>
                </a:solidFill>
                <a:cs typeface="Ali_K_Samik" pitchFamily="2" charset="-78"/>
              </a:rPr>
              <a:t>(بةشي دابينكردن – بةشي ثيَرِستدانان – بةشي ثؤلَيَنكردن – بةشي سةرضاوةكان – بةشي طؤظار و بلاَوكراوةكان – بةشى نامةى زانكوَى(ماستةر/دكتوراة)-بةشي خواستن و هى تر ).</a:t>
            </a:r>
            <a:endParaRPr lang="en-US" sz="3200" b="1" dirty="0" smtClean="0">
              <a:solidFill>
                <a:srgbClr val="000099"/>
              </a:solidFill>
              <a:cs typeface="Ali_K_Samik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07904" y="692696"/>
            <a:ext cx="18293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cs typeface="Ali_K_Samik" pitchFamily="2" charset="-78"/>
              </a:rPr>
              <a:t>هةفتةى دووةم</a:t>
            </a:r>
            <a:endParaRPr lang="ar-IQ" sz="32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ata:image/jpeg;base64,/9j/4AAQSkZJRgABAQAAAQABAAD/2wCEAAkGBwgHBgkIBwgKCgkLDRYPDQwMDRsUFRAWIB0iIiAdHx8kKDQsJCYxJx8fLT0tMTU3Ojo6Iys/RD84QzQ5OjcBCgoKDQwNGg8PGjclHyU3Nzc3Nzc3Nzc3Nzc3Nzc3Nzc3Nzc3Nzc3Nzc3Nzc3Nzc3Nzc3Nzc3Nzc3Nzc3Nzc3N//AABEIAH0AqQMBIgACEQEDEQH/xAAbAAACAwEBAQAAAAAAAAAAAAADBAIFBgEAB//EAEIQAAIBAwMBBQQGBwYGAwAAAAECAwAEEQUSITETIkFRYRRxkaEGFTKBwdEjQlJUk7HhJDNicpLxFiVTY6LwB0NV/8QAGAEAAwEBAAAAAAAAAAAAAAAAAAECAwT/xAAlEQACAgICAgEEAwAAAAAAAAAAAQIRITEDEkFhUQQicaETQoH/2gAMAwEAAhEDEQA/ALeWw+ixtXjj0C0EhGAywpwTxVH9VaLbTzLLY2kShTtEyKMHj+tOC6MG52Xd2fJGOuOuDVH9Ip5dUuTJbwSxRtJ/9sZOBsx4ZrdwSdGCzklfwaR3Oxt7HB67VSgLDY7MJBb8+SLVKLO9BIDDanA3REZ+VThtr7BR47decgSRjj5VL4o/JrGSRooLe1yT2EHH/bFNJKLBobm1sraTZITIjxrh1wcjpVXotnZcjV+zMmQy7eFIz03D1PTjgdaZv7KwsbuFbCaVmxKrxBi4HcOCTxj51mopSobarR9U0G60bUtN7e0SBMnDR9mu5G8sVbNDbEDYoXH7KCsRob+z6fGyoqs7OuccsS55P3Yrbae8EtsYBIrTQ4LjPIz0qZRUSIpPwVmrT6XaGIX14luWyU3kLu6Z8atItb0okBdQtckAj9MtfOv/AJbVmutKMKoV2Sht4DdSmOPurEx31yIt3tFksMRjDbO6WwQcD9oAj5VpDjTVjuj7tNq2ku5J1SzB9Zl/OqP6R3dtM0DWsscqbD342DA8+Yr5FPfSGOaU3Wmpu7QgQjvdCMD0OfWtVoU3/IbIvMj7mmO5eh/SN0qeWNRL48std248bunQCotvUd5SM8jI609okqiWaXg9nCT7ulLajM73LxlmKoxPpnxrBcf29jRy+6hct4+mBXtOPaX0SYHLqOfeKgze6hW2XuAEd42LYDoMsPUVCLejcalqmn2jPCL6yF0o4iknCYPrmszPpk2pye0X+q2soERAVJl2hj5c9PnWO+m+mpBLKyJLdSyQLtZlCGM7jk4OSfDOKzj2FjB2q/WMYcwg9m6bnDbQcA4xnPlXbCKauzk3s+1WOkxxfo4jblSRgiQEn51ZfVIxuMqhR1JFfBRYQ2cm+XU4jsQM0TOUblD8DnHHWvpH0X7XU/omk1zeSTW0SPFDBkqAEYgEkdfskVM4VlMpRiaS5n07SRi4u4IFB3Dcw3HnOcdaw31xon78f4D/AJVmtI9outbQ6rFJ7Oz4Xep2nnzPUflX1H6l0n/8+1/gr+VDgo7B+jKybSpRhhcgdcEinrW3FxuYPDEu4gb38jjzqvlbKAnBIIzx/i/3oqafBcxb5b6KJmJ7rMoI59earn2PgWBiSNVvktBJA7Mu7cr8D58UxNp0Sxs7XEGFUk9/+tU8lvbpqMdsl5CyFDukUjAPqc48qYl0qyghluPrO2chCQm5TnHpmsGjooLZ2LXcZliMSrnGHfnpn8ahPCYLqO2fsy0g42N05pW10mC9tlmkvo4XZcYbGR8T0pW9torPUoLWK6il7UYZx0XkdSD5UVnYGk+rZoopHbAAXJ73lQtMEl9E0lvvHge/6VXtom0M51CDAGdu7A8/OoaZpj3Ft+juI0KkdTjwFTSa2Gh/U7c23Z+0hyZGwoJBxRxoE5XcAPvIqi1W0exlt1eaORpGyCrdMf704dHuicreQlfEdqaf+iYKSOFTgorM5ZO8OmPKjQ6TdXFtHIkSsjcrmQePoar1bBtgeqmXpTsOkX8kMUkV2qhvAykYpv8AJLwsAktpkuWtIkcSsSjIrDn86JdadeWttJNLG6RIO/hgfxpU2l492LeKb+1BmHaCQjy8a9eadrMMJa7uN8O4BlE5b5U/VheTttpc91H2lvbu6ZIyNvniudlcadeLt7WG4UZGBgjy6e6gWdvrktv2lhKwiLcASAc5rkyaik5S7kka4YqqHfkjqcZor2LtkPrNtf6piXVIZrjsV7rSgd0eNUsejQTk9hZF8YJ2J5jP41dTx/SCNHMpn7IDDfZPxoFv9ZRtL9WtIuFXcEA/ZHnVRk0sMWCnudFhj709rKmR1YEZq20/UdR03ThZWQkS1CsNvY56kk8482NB1OfU3XbqDSnCnarqB8OK6b/X44lWP2jswuFPZcY+FXba2LRGy1O0DBdYuDHbwgCPCHJYYx0Gema0P/Hukf8AXP8ACavnmpys7oZMb95zxjn3Urk+XyrePGmskyqz6EzkRsHAzgfh5VOODT5YM3d20bknI545/wAtBnJNruIY8jac44z/AO/CgwXGkdk6ag8/aB23bQcYzx41jzLIcGglxFYtqSQxXEht9p3Owx6/s0WSy0hEleO+lZtvAAJz5eFIvNpratG1s8wtQo3s4JOfQfCnZ5NEVJZLe5m7YL3VEbcnw6isWmdAsLcNboFnhXAI2vwQB48UCaBVvLZXnhI5yUXhckePup2xSxeyHtk7oxJzhSRj4VGeK1OoW6QTSNF+s2z+npS7DOixhDljdW2wDP8AeA8e7zrtpYW17Fme8hgYcAMQCeKaez00BpYr6VnC8L2PX06UtFZ2ksRNzdPE+OgX+lLsGxXUrGC1mt1tryKcseSpyB78U0dGjySNRs8DqN39aSv4LSKaBILlpFJ75K4x8qYNnpYJYX4yBwu2qvCFQL7PsoO0kxyNkdOopxNDWRY5RfRJk5ZM/wA6SnIElvtJOLd2GfXFMLplhKEc6tCrfrLtGP50Ml6BxadJNcvbxTIDG7DduwPDxqV5pN3aR9vNdJIisO6shPj5UO1s4J5ntjewxRqWIkI7pHTzrt5pUFpAJo9St7g7sbAnPP307yTQW302/ktUaO4EajAwJiMfdQprW4Fz7L2haYOO92hPgfGjw6QLq3jm9rgiZjkoxPFJ3Fs8V97OjKzFsb0Y+Wev30kwGLnTtahileW4kMQ6/p8/jS8FvqNz2jWIkwDhu+AKLe6Ze21nPPLdqyKM7BIW48qWTTr6VJHt5Aib8f3hGecdBTTwI5fQ38LMl40jS9nlAzg/rAV11+lCJle12beuV6Uvc295BP2c7l5HiDKe0JwCw+HjTbafroG3tXwFyf0wOBV2IoYYYZpC+osQVk5wpOST6Vzt9H/eT/CenbGMN2u/7QLHJ88GsdhvI10RWCJVZ9SmbNvIGI4xwPDpxQo5NNSH+02faPyxbA865PIvYy7BnOOvhyKUi0q8uEM0M0IUscBs54JHnWXNsfBpk2exXU0k9mdLZQAy5yW60zc3OgNbzCC0nE5QhcnGD5nmq59PvVvltPaLdnZQTjOF9DzU7nR7+K3kkM1uAo6+VY0joHrCbTIrFfbllLY5K5IqCz2i6xE8IlECqc7up+6lrLTb65t1kje3KEdXOCPlQ5bO/hv1tf0JkK5DIfM+6lSsZoDfaZ+lMYlM23pswfTxpazksXtR7bI6s3kDjGBSE2j6tGjuBHgLksH8vuodva6hdxn2e3WVRgE7wueB4VLSrYDWo+wtPbi3d2j3d5iMUdhogy6zSbtuOFNVE1vfRTLDLabHONoMg/L1pl9G1KJWkaz8MlhKPyqqS8hj4Isd0ibensjEffTQsdBeNTLqcqvjnCjH8qrLeSSQp0B9nC4H+am5NIvGQSJp1yVxkEbenxof5JdUCtoLGW47K6uuxgCd1zjnvGu3lrp8EavaX4nduq7QCKVhjlu3Zbe1upWXhgqA4+fvqN1Z3NqF32k8Rc4BmXbn5mq87E6+SwttPs54I5ZdShjc8lTjI9/NLLZwzXS2vtMaxhie0JGOg/OvHSL6RFcWEzKfELkUuEmjYxrAxIJBUrn5UJrwxV7HbjQY4ImlS/il2n7I8fnXE0mW6MksV1DFlzwXINV7xzwgO1uwAYHJQrz7zUJVuHO72dgCc5APNNXWxV7HpdPltbhopJ1d2VQHDk458/uo9zpWpRRvIb5Ciru7s5JxVMZ2QFXhbkg80u8rbmJRyPKnTEGtdRgtoHW4inzJnbImCoyMYPP30n7FZ/vM38L+tJ35w0Y9xwa57QP2jXQkRJZNzKUFuWVSPPy9KJb6fDcQhmvYYXbOQ+M9aBLNHFE0JZe0lTIXGOn5Zr1p7BJBi7uzE/PdCZ8eKx507D6fTISwQxaiLZbqFwy959vAPl193xrslusaSSSyQ425A3qefAYBqO2yl1JYhct7OE70pXHr9/hRby00y3t5JoNQ7VwvdQL1NZejoGbDTTdWUci3giJHTPTn30O4sRFqiWyXCs7oSZF8Dx60np8FvdWaNPfRwv0ww9aIkNuuohEuUkRUOXAwMkH8hSpgPz6JOsLu1+pTbypY0G00+7mt2NvMIwCRxIRj7qJcW1rFbPN7dE7heEU/y++lrbTob0GR7xIGJYHcwHQ0ldZA7c2k6XawtIXnZQFbfnHI8fvqUum6oiMzTAoFO4CbmhS2sUF2sSTpISMF1PHUUSXTnjt2na7iKBSTGJDVWCK6yDpIi857JcA+pPjV3Jp+rBO0EoMe3JAnGcfGqVebraDyYIgD5ctUuyud4G+UA/4uP506bExrSoL+d5Rp7MHBJOGAzz617WIdUgWJdTMnJygYgjP3UDTrG6vEZrSfs9p5G/bn4moX9ne2jRNeTGTLcYkz8OtHkl7Li1h+kxjQ2zSiDbwcjFVKyanDek225rosd2AM5J/pVnFp+qNEHinYRkZH9oHT40hYx3t3evHYSMJhklmOM4JqUwPajPrkkSx6jFIsJcE7l8fjUrTU9btrVFtoWMPUHsSRUtVh1iCGNdSk3Kx7o3ZGalZH6RJbRLZiVoQMKyjjFPDXgnwVzXF3Nfe0SIDcZ3AFSPl99Nz6vfyxyrLaIFK4LYxx6UoJrx9SLFS92CcgLnkY8Kb1G+1p7N47yIrCw5LR4qmsoDJX+15ACDuHO6o9pb+vxrl+Dvbg46dKSwPL5V1LRD2b6fZ2JLrudQQjHBIyfPwpizXSxbqb23Z2PJKnjrSdwSbSQqmWwCT5DpR7O/tre2C3FkJSD18etY84fT6B3RsV1RCsMkdrs7y+J88US8fQxazeyiYzlcKCaBPcwPfh/ZgkGzGwHNHurzTpLSWO208rKVxuJ6VjWjeyGkvop09EvmZJcnJXOetTRtPbUglq8nswXvM3U9aXsLrSorcJe2ZkkXOWBx41Frqylvt1vA0VuOMA8ng/jRWWO8FzeLoy20jW8sjy7e6D/tS2mQ6RNZ5vbgxTEk4DY/CkJZLURuY3kLEdNvj4c5oDQW7RpvnaM45G0kUKGKsXbzQ7cpZLqawWs++AocuSOOlFuLCwRGeO9DYH2So5qrjWKG5BV2KbcFiOD7vlRBPCu5jOrHB4Cnr4eFNx+BdjpUG6ZS20ERqT5cmrOTQtM7IuNYQ4BO0DrVTlDcN2pwgKBj5cVZuv0ZFu7LPO8wXuhgQN2PSk7FIH9HbS1uo5FurnsNn2SD1ruvWVtaSQJbXJn35yxbOKDpFtpc9pm+ujDLwVIH4UvqVrY288a2d126kjcxGMc0f2DyW/1HIYiyavH0zt3nPu61WaZp1xeyypBdiFlyCzORnmm30jSzGWXVBnGQpXx+FIafZxXbSh7xINmAGIPPwoTw8/oQXVrC9sezN1eCZGPAWUtijRWOstAr28zGJhldswFI6jZNa7FNylxuzjaTx8aei0SVolb61iVSudu/n+dNukrf6FeCtiW8F6zQyN7QpOWU5J6A0W/n1j2Yi9km7A9d4ODSTPLHcOsbtvUEllPXnFclmu5ImWZ5Cgx9rpWlCbBLqcbQtZX1urIMhJVGHX7/EUj2Vp/wBUfOh3ccqsS0bDx5FK5PlW6Soh1ZspTstXBY52kYHSkxOwH2qNcHFvIGHOOD51X76nlWRcDwx2O6k2fao8dw/7VVivwaMr4HWsHE3sfNw3ofeK7256YXH+UUiHqYkFKikOq6YJ2Jn3V4yDHKIaWV+DXt/OKmhjOVIJMakY8qjtixnsVoBfyqYY7OtAA5JlSSTcgdWI46Y4qCmFj/cqPXJoEzZeT/N+AryvjHpV1gQ2zRBQOz6DHBqP6IgEqRgedKtIc58qmHylFAeeWJT9ls+8flUGEMpyQ+aC2Cc11WxVUIIqwxsG7/GR4V07OqswFLO/NSDdynQjjmPeSszqcY4Hr/WuA54M7t6Nml5OprwPFUS6NZPFHPZwx3qdooQBJl+0vofSq36ksv3yL/QavEiUQICP1Rzn0oXscHp8D+dJJ+DlcslHcSf2R9zkEDoarTcRno4+NOXTf8vlbzQisyR6muicbL4ngulmXzHxowmHmPjWdzjwr26s3A17Gk7UedS7Ss2HPmfjXu2YeLf6qjoh9jUpLxXhJkmsuLpx0Zv9Rr3tco/Xf/VS6IfY1Jk5FEWTu8Vkfb5l6M33tXfrS5Xo7fGk4ofY0EknLn/H+ArqNk1nDqM+eSTnnrXV1O4HQ0Ug7GiZqkr9we6s79aXHiRXvra4xyF+FGBWXbNzXt2aovrSfyT4V36zn8k+FFoLLhj3qkX7lUn1lPnonwrx1K4x+p8KOyCy0L5NdTLOo6ZIqo9tm65X4V5dQuFbcpQEdO7T7ITPq67cqCKhgfsV85b6T6sRj2hR7oxUP+I9V/ef/Bfyo7Iw/ibP/9k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028" name="AutoShape 4" descr="data:image/jpeg;base64,/9j/4AAQSkZJRgABAQAAAQABAAD/2wCEAAkGBwgHBgkIBwgKCgkLDRYPDQwMDRsUFRAWIB0iIiAdHx8kKDQsJCYxJx8fLT0tMTU3Ojo6Iys/RD84QzQ5OjcBCgoKDQwNGg8PGjclHyU3Nzc3Nzc3Nzc3Nzc3Nzc3Nzc3Nzc3Nzc3Nzc3Nzc3Nzc3Nzc3Nzc3Nzc3Nzc3Nzc3N//AABEIAH0AqQMBIgACEQEDEQH/xAAbAAACAwEBAQAAAAAAAAAAAAADBAIFBgEAB//EAEIQAAIBAwMBBQQGBwYGAwAAAAECAwAEEQUSITETIkFRYRRxkaEGFTKBwdEjQlJUk7HhJDNicpLxFiVTY6LwB0NV/8QAGAEAAwEBAAAAAAAAAAAAAAAAAAECAwT/xAAlEQACAgICAgEEAwAAAAAAAAAAAQIRITEDEkFhUQQicaETQoH/2gAMAwEAAhEDEQA/ALeWw+ixtXjj0C0EhGAywpwTxVH9VaLbTzLLY2kShTtEyKMHj+tOC6MG52Xd2fJGOuOuDVH9Ip5dUuTJbwSxRtJ/9sZOBsx4ZrdwSdGCzklfwaR3Oxt7HB67VSgLDY7MJBb8+SLVKLO9BIDDanA3REZ+VThtr7BR47decgSRjj5VL4o/JrGSRooLe1yT2EHH/bFNJKLBobm1sraTZITIjxrh1wcjpVXotnZcjV+zMmQy7eFIz03D1PTjgdaZv7KwsbuFbCaVmxKrxBi4HcOCTxj51mopSobarR9U0G60bUtN7e0SBMnDR9mu5G8sVbNDbEDYoXH7KCsRob+z6fGyoqs7OuccsS55P3Yrbae8EtsYBIrTQ4LjPIz0qZRUSIpPwVmrT6XaGIX14luWyU3kLu6Z8atItb0okBdQtckAj9MtfOv/AJbVmutKMKoV2Sht4DdSmOPurEx31yIt3tFksMRjDbO6WwQcD9oAj5VpDjTVjuj7tNq2ku5J1SzB9Zl/OqP6R3dtM0DWsscqbD342DA8+Yr5FPfSGOaU3Wmpu7QgQjvdCMD0OfWtVoU3/IbIvMj7mmO5eh/SN0qeWNRL48std248bunQCotvUd5SM8jI609okqiWaXg9nCT7ulLajM73LxlmKoxPpnxrBcf29jRy+6hct4+mBXtOPaX0SYHLqOfeKgze6hW2XuAEd42LYDoMsPUVCLejcalqmn2jPCL6yF0o4iknCYPrmszPpk2pye0X+q2soERAVJl2hj5c9PnWO+m+mpBLKyJLdSyQLtZlCGM7jk4OSfDOKzj2FjB2q/WMYcwg9m6bnDbQcA4xnPlXbCKauzk3s+1WOkxxfo4jblSRgiQEn51ZfVIxuMqhR1JFfBRYQ2cm+XU4jsQM0TOUblD8DnHHWvpH0X7XU/omk1zeSTW0SPFDBkqAEYgEkdfskVM4VlMpRiaS5n07SRi4u4IFB3Dcw3HnOcdaw31xon78f4D/AJVmtI9outbQ6rFJ7Oz4Xep2nnzPUflX1H6l0n/8+1/gr+VDgo7B+jKybSpRhhcgdcEinrW3FxuYPDEu4gb38jjzqvlbKAnBIIzx/i/3oqafBcxb5b6KJmJ7rMoI59earn2PgWBiSNVvktBJA7Mu7cr8D58UxNp0Sxs7XEGFUk9/+tU8lvbpqMdsl5CyFDukUjAPqc48qYl0qyghluPrO2chCQm5TnHpmsGjooLZ2LXcZliMSrnGHfnpn8ahPCYLqO2fsy0g42N05pW10mC9tlmkvo4XZcYbGR8T0pW9torPUoLWK6il7UYZx0XkdSD5UVnYGk+rZoopHbAAXJ73lQtMEl9E0lvvHge/6VXtom0M51CDAGdu7A8/OoaZpj3Ft+juI0KkdTjwFTSa2Gh/U7c23Z+0hyZGwoJBxRxoE5XcAPvIqi1W0exlt1eaORpGyCrdMf704dHuicreQlfEdqaf+iYKSOFTgorM5ZO8OmPKjQ6TdXFtHIkSsjcrmQePoar1bBtgeqmXpTsOkX8kMUkV2qhvAykYpv8AJLwsAktpkuWtIkcSsSjIrDn86JdadeWttJNLG6RIO/hgfxpU2l492LeKb+1BmHaCQjy8a9eadrMMJa7uN8O4BlE5b5U/VheTttpc91H2lvbu6ZIyNvniudlcadeLt7WG4UZGBgjy6e6gWdvrktv2lhKwiLcASAc5rkyaik5S7kka4YqqHfkjqcZor2LtkPrNtf6piXVIZrjsV7rSgd0eNUsejQTk9hZF8YJ2J5jP41dTx/SCNHMpn7IDDfZPxoFv9ZRtL9WtIuFXcEA/ZHnVRk0sMWCnudFhj709rKmR1YEZq20/UdR03ThZWQkS1CsNvY56kk8482NB1OfU3XbqDSnCnarqB8OK6b/X44lWP2jswuFPZcY+FXba2LRGy1O0DBdYuDHbwgCPCHJYYx0Gema0P/Hukf8AXP8ACavnmpys7oZMb95zxjn3Urk+XyrePGmskyqz6EzkRsHAzgfh5VOODT5YM3d20bknI545/wAtBnJNruIY8jac44z/AO/CgwXGkdk6ag8/aB23bQcYzx41jzLIcGglxFYtqSQxXEht9p3Owx6/s0WSy0hEleO+lZtvAAJz5eFIvNpratG1s8wtQo3s4JOfQfCnZ5NEVJZLe5m7YL3VEbcnw6isWmdAsLcNboFnhXAI2vwQB48UCaBVvLZXnhI5yUXhckePup2xSxeyHtk7oxJzhSRj4VGeK1OoW6QTSNF+s2z+npS7DOixhDljdW2wDP8AeA8e7zrtpYW17Fme8hgYcAMQCeKaez00BpYr6VnC8L2PX06UtFZ2ksRNzdPE+OgX+lLsGxXUrGC1mt1tryKcseSpyB78U0dGjySNRs8DqN39aSv4LSKaBILlpFJ75K4x8qYNnpYJYX4yBwu2qvCFQL7PsoO0kxyNkdOopxNDWRY5RfRJk5ZM/wA6SnIElvtJOLd2GfXFMLplhKEc6tCrfrLtGP50Ml6BxadJNcvbxTIDG7DduwPDxqV5pN3aR9vNdJIisO6shPj5UO1s4J5ntjewxRqWIkI7pHTzrt5pUFpAJo9St7g7sbAnPP307yTQW302/ktUaO4EajAwJiMfdQprW4Fz7L2haYOO92hPgfGjw6QLq3jm9rgiZjkoxPFJ3Fs8V97OjKzFsb0Y+Wev30kwGLnTtahileW4kMQ6/p8/jS8FvqNz2jWIkwDhu+AKLe6Ze21nPPLdqyKM7BIW48qWTTr6VJHt5Aib8f3hGecdBTTwI5fQ38LMl40jS9nlAzg/rAV11+lCJle12beuV6Uvc295BP2c7l5HiDKe0JwCw+HjTbafroG3tXwFyf0wOBV2IoYYYZpC+osQVk5wpOST6Vzt9H/eT/CenbGMN2u/7QLHJ88GsdhvI10RWCJVZ9SmbNvIGI4xwPDpxQo5NNSH+02faPyxbA865PIvYy7BnOOvhyKUi0q8uEM0M0IUscBs54JHnWXNsfBpk2exXU0k9mdLZQAy5yW60zc3OgNbzCC0nE5QhcnGD5nmq59PvVvltPaLdnZQTjOF9DzU7nR7+K3kkM1uAo6+VY0joHrCbTIrFfbllLY5K5IqCz2i6xE8IlECqc7up+6lrLTb65t1kje3KEdXOCPlQ5bO/hv1tf0JkK5DIfM+6lSsZoDfaZ+lMYlM23pswfTxpazksXtR7bI6s3kDjGBSE2j6tGjuBHgLksH8vuodva6hdxn2e3WVRgE7wueB4VLSrYDWo+wtPbi3d2j3d5iMUdhogy6zSbtuOFNVE1vfRTLDLabHONoMg/L1pl9G1KJWkaz8MlhKPyqqS8hj4Isd0ibensjEffTQsdBeNTLqcqvjnCjH8qrLeSSQp0B9nC4H+am5NIvGQSJp1yVxkEbenxof5JdUCtoLGW47K6uuxgCd1zjnvGu3lrp8EavaX4nduq7QCKVhjlu3Zbe1upWXhgqA4+fvqN1Z3NqF32k8Rc4BmXbn5mq87E6+SwttPs54I5ZdShjc8lTjI9/NLLZwzXS2vtMaxhie0JGOg/OvHSL6RFcWEzKfELkUuEmjYxrAxIJBUrn5UJrwxV7HbjQY4ImlS/il2n7I8fnXE0mW6MksV1DFlzwXINV7xzwgO1uwAYHJQrz7zUJVuHO72dgCc5APNNXWxV7HpdPltbhopJ1d2VQHDk458/uo9zpWpRRvIb5Ciru7s5JxVMZ2QFXhbkg80u8rbmJRyPKnTEGtdRgtoHW4inzJnbImCoyMYPP30n7FZ/vM38L+tJ35w0Y9xwa57QP2jXQkRJZNzKUFuWVSPPy9KJb6fDcQhmvYYXbOQ+M9aBLNHFE0JZe0lTIXGOn5Zr1p7BJBi7uzE/PdCZ8eKx507D6fTISwQxaiLZbqFwy959vAPl193xrslusaSSSyQ425A3qefAYBqO2yl1JYhct7OE70pXHr9/hRby00y3t5JoNQ7VwvdQL1NZejoGbDTTdWUci3giJHTPTn30O4sRFqiWyXCs7oSZF8Dx60np8FvdWaNPfRwv0ww9aIkNuuohEuUkRUOXAwMkH8hSpgPz6JOsLu1+pTbypY0G00+7mt2NvMIwCRxIRj7qJcW1rFbPN7dE7heEU/y++lrbTob0GR7xIGJYHcwHQ0ldZA7c2k6XawtIXnZQFbfnHI8fvqUum6oiMzTAoFO4CbmhS2sUF2sSTpISMF1PHUUSXTnjt2na7iKBSTGJDVWCK6yDpIi857JcA+pPjV3Jp+rBO0EoMe3JAnGcfGqVebraDyYIgD5ctUuyud4G+UA/4uP506bExrSoL+d5Rp7MHBJOGAzz617WIdUgWJdTMnJygYgjP3UDTrG6vEZrSfs9p5G/bn4moX9ne2jRNeTGTLcYkz8OtHkl7Li1h+kxjQ2zSiDbwcjFVKyanDek225rosd2AM5J/pVnFp+qNEHinYRkZH9oHT40hYx3t3evHYSMJhklmOM4JqUwPajPrkkSx6jFIsJcE7l8fjUrTU9btrVFtoWMPUHsSRUtVh1iCGNdSk3Kx7o3ZGalZH6RJbRLZiVoQMKyjjFPDXgnwVzXF3Nfe0SIDcZ3AFSPl99Nz6vfyxyrLaIFK4LYxx6UoJrx9SLFS92CcgLnkY8Kb1G+1p7N47yIrCw5LR4qmsoDJX+15ACDuHO6o9pb+vxrl+Dvbg46dKSwPL5V1LRD2b6fZ2JLrudQQjHBIyfPwpizXSxbqb23Z2PJKnjrSdwSbSQqmWwCT5DpR7O/tre2C3FkJSD18etY84fT6B3RsV1RCsMkdrs7y+J88US8fQxazeyiYzlcKCaBPcwPfh/ZgkGzGwHNHurzTpLSWO208rKVxuJ6VjWjeyGkvop09EvmZJcnJXOetTRtPbUglq8nswXvM3U9aXsLrSorcJe2ZkkXOWBx41Frqylvt1vA0VuOMA8ng/jRWWO8FzeLoy20jW8sjy7e6D/tS2mQ6RNZ5vbgxTEk4DY/CkJZLURuY3kLEdNvj4c5oDQW7RpvnaM45G0kUKGKsXbzQ7cpZLqawWs++AocuSOOlFuLCwRGeO9DYH2So5qrjWKG5BV2KbcFiOD7vlRBPCu5jOrHB4Cnr4eFNx+BdjpUG6ZS20ERqT5cmrOTQtM7IuNYQ4BO0DrVTlDcN2pwgKBj5cVZuv0ZFu7LPO8wXuhgQN2PSk7FIH9HbS1uo5FurnsNn2SD1ruvWVtaSQJbXJn35yxbOKDpFtpc9pm+ujDLwVIH4UvqVrY288a2d126kjcxGMc0f2DyW/1HIYiyavH0zt3nPu61WaZp1xeyypBdiFlyCzORnmm30jSzGWXVBnGQpXx+FIafZxXbSh7xINmAGIPPwoTw8/oQXVrC9sezN1eCZGPAWUtijRWOstAr28zGJhldswFI6jZNa7FNylxuzjaTx8aei0SVolb61iVSudu/n+dNukrf6FeCtiW8F6zQyN7QpOWU5J6A0W/n1j2Yi9km7A9d4ODSTPLHcOsbtvUEllPXnFclmu5ImWZ5Cgx9rpWlCbBLqcbQtZX1urIMhJVGHX7/EUj2Vp/wBUfOh3ccqsS0bDx5FK5PlW6Soh1ZspTstXBY52kYHSkxOwH2qNcHFvIGHOOD51X76nlWRcDwx2O6k2fao8dw/7VVivwaMr4HWsHE3sfNw3ofeK7256YXH+UUiHqYkFKikOq6YJ2Jn3V4yDHKIaWV+DXt/OKmhjOVIJMakY8qjtixnsVoBfyqYY7OtAA5JlSSTcgdWI46Y4qCmFj/cqPXJoEzZeT/N+AryvjHpV1gQ2zRBQOz6DHBqP6IgEqRgedKtIc58qmHylFAeeWJT9ls+8flUGEMpyQ+aC2Cc11WxVUIIqwxsG7/GR4V07OqswFLO/NSDdynQjjmPeSszqcY4Hr/WuA54M7t6Nml5OprwPFUS6NZPFHPZwx3qdooQBJl+0vofSq36ksv3yL/QavEiUQICP1Rzn0oXscHp8D+dJJ+DlcslHcSf2R9zkEDoarTcRno4+NOXTf8vlbzQisyR6muicbL4ngulmXzHxowmHmPjWdzjwr26s3A17Gk7UedS7Ss2HPmfjXu2YeLf6qjoh9jUpLxXhJkmsuLpx0Zv9Rr3tco/Xf/VS6IfY1Jk5FEWTu8Vkfb5l6M33tXfrS5Xo7fGk4ofY0EknLn/H+ArqNk1nDqM+eSTnnrXV1O4HQ0Ug7GiZqkr9we6s79aXHiRXvra4xyF+FGBWXbNzXt2aovrSfyT4V36zn8k+FFoLLhj3qkX7lUn1lPnonwrx1K4x+p8KOyCy0L5NdTLOo6ZIqo9tm65X4V5dQuFbcpQEdO7T7ITPq67cqCKhgfsV85b6T6sRj2hR7oxUP+I9V/ef/Bfyo7Iw/ibP/9k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030" name="Picture 6" descr="http://t2.gstatic.com/images?q=tbn:ANd9GcSWoHiJP6FD4pdF3HovTQhDfFStnlSbIKDEwSf4wHw7XS-iR87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92" y="191176"/>
            <a:ext cx="8341664" cy="640617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t2.gstatic.com/images?q=tbn:ANd9GcSXqt_GG10NbhOKY6SQs7DKE7d8JNDItrDy7oJHg_4sUq0JtphbD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0580"/>
            <a:ext cx="7776864" cy="583476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9</TotalTime>
  <Words>107</Words>
  <Application>Microsoft Office PowerPoint</Application>
  <PresentationFormat>On-screen Show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Soran-Template</vt:lpstr>
      <vt:lpstr>كتيَبخانة وريَبازى ليَكوَلينةوة </vt:lpstr>
      <vt:lpstr>Slide 2</vt:lpstr>
      <vt:lpstr>Slide 3</vt:lpstr>
      <vt:lpstr>  هؤكارى جؤراوجؤرى ئةم كتيَبخانانةش بؤ فاكتةرطةليَك دةطةرِيَتةوة كة طرينطترينيان ئةمانةن :-  أ – جياوازبوونى ئامانج و مةبةستى كتيَبخانةيةك لة يةكيَكى تر . ب– جياوازبوونى سروشت و تايبةتمةندى خويَنةران و سوودمةندان و ثيَويستى بوونيان. ج –  جياوازبوونى سروشتى رِيَكخستن و خزمةتطوزارى ثيَشكةشكراو.    </vt:lpstr>
      <vt:lpstr>هةروةك دةبيَت ئامانجةكانيشي جياواز بيَت بة طويَرةى جؤرةكانى لة رِووى دابينكردنى سةرضاوةى ماريفى و زانستى بؤ خويَنةران و تويَذةرانى لة ثيَناو بةكارهيَنانى بةوثةرِى كارايي بؤ مةبةستى جياواز ، هةر بؤ طةيشتن بةم ئامانجانةش دةبيَت كتيَبخانة ضوار كارى سةرةكى بكات كة بريتين لة :-  يةكةم // كؤكردنةوى سةرضاوةى زانيارى بةشيَوازة جياوازةكانى لة رِيَطاى ثرِؤسةكانى دابينكردنى جياواز. دووةم // رِيَكخستنى ئةم سةرضاوانة بة طويَرةى رِيَطا وشيَواز و سيستةم و رِيَنمايي دياريكراو. سيَ يةم // طةرِاندنةوةى ئةم سةرضاوانة بة رِيَطا جياوازةكانى (جا ض دةستى بيَت يا بة ئاميَر بيَت). ضوارةم // ثةخشكردنى زانيارى لة رِيَطاى ثيَشكةشكردنى خزمةتطوزارى كتيَبخانةيي جياواز وةكو خواستن و لةبةرطرتنةوةو هى تر . </vt:lpstr>
      <vt:lpstr> هةروةك كتيَبخانةكانيش بؤ طةيشتن بة ئامانجةكانى و بة ئةنجامطةياندنى كارة سةرةكيةكانى و ثيَشكةشكردنى خزمةتطوزارى دةبيَت ثشت ببةستيَت بة كؤمةلَيَك يةكة / بةش كة ثشت بةستووة بة قةبارةكةى و ذمارةكةى و سروشتى كتيَبخانة ، كة لة ديارترينيان ئةم بةشانةن :-  (بةشي دابينكردن – بةشي ثيَرِستدانان – بةشي ثؤلَيَنكردن – بةشي سةرضاوةكان – بةشي طؤظار و بلاَوكراوةكان – بةشى نامةى زانكوَى(ماستةر/دكتوراة)-بةشي خواستن و هى تر ).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2014</cp:lastModifiedBy>
  <cp:revision>4</cp:revision>
  <dcterms:created xsi:type="dcterms:W3CDTF">2014-11-02T06:25:24Z</dcterms:created>
  <dcterms:modified xsi:type="dcterms:W3CDTF">2014-11-05T17:39:22Z</dcterms:modified>
</cp:coreProperties>
</file>