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59" r:id="rId3"/>
    <p:sldId id="260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22" autoAdjust="0"/>
  </p:normalViewPr>
  <p:slideViewPr>
    <p:cSldViewPr showGuides="1">
      <p:cViewPr>
        <p:scale>
          <a:sx n="70" d="100"/>
          <a:sy n="70" d="100"/>
        </p:scale>
        <p:origin x="-1386" y="-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0B6FA-EBD7-48AF-BE20-4A570ACC0BA5}" type="datetimeFigureOut">
              <a:rPr lang="en-GB" smtClean="0"/>
              <a:pPr/>
              <a:t>05/11/2014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E2E7F-73FE-47EE-806A-635CAE55F67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759159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Module Name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5562600"/>
            <a:ext cx="4040188" cy="581602"/>
          </a:xfrm>
        </p:spPr>
        <p:txBody>
          <a:bodyPr anchor="b"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By Lecturer Name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2"/>
            <a:ext cx="4041775" cy="903287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Lecture Topic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2514599"/>
            <a:ext cx="4041775" cy="3611563"/>
          </a:xfrm>
        </p:spPr>
        <p:txBody>
          <a:bodyPr/>
          <a:lstStyle>
            <a:lvl1pPr marL="0" indent="0"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Add Text or Image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26" name="Picture 2" descr="C:\Users\Admin\Desktop\Logo-V7-No-Background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84" y="1571545"/>
            <a:ext cx="3465916" cy="39910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24673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44373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5630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56087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57250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122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1124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marL="633413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85235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marL="574675" indent="0"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73823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3637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20334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6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00895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35057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marL="977900" indent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67400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www.soran.edu.iq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Admin\Desktop\icons\powerpoint background.jpe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0" y="5562600"/>
            <a:ext cx="9144000" cy="13222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63BC6-9427-4AB1-9291-243FEAA6D7C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6934" y="609600"/>
            <a:ext cx="7042266" cy="70422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4114800" y="6356283"/>
            <a:ext cx="2133600" cy="377891"/>
          </a:xfrm>
          <a:prstGeom prst="rect">
            <a:avLst/>
          </a:prstGeom>
          <a:solidFill>
            <a:schemeClr val="accent1">
              <a:alpha val="21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6400800"/>
            <a:ext cx="1893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6"/>
              </a:rPr>
              <a:t>www.soran.edu.iq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5083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3" r:id="rId2"/>
    <p:sldLayoutId id="2147483672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p:hf hd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>
                <a:cs typeface="Ali_K_Samik" pitchFamily="2" charset="-78"/>
              </a:rPr>
              <a:t>كتيَبخانة وريَبازى ليَكوَلينةوة </a:t>
            </a:r>
            <a:endParaRPr lang="en-GB" dirty="0">
              <a:cs typeface="Ali_K_Samik" pitchFamily="2" charset="-78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 algn="ctr"/>
            <a:r>
              <a:rPr lang="ar-SA" dirty="0" smtClean="0">
                <a:cs typeface="Ali_K_Samik" pitchFamily="2" charset="-78"/>
              </a:rPr>
              <a:t>د.ابوبكر ديَوانة حمد بالةكى</a:t>
            </a:r>
          </a:p>
          <a:p>
            <a:r>
              <a:rPr lang="ar-SA" dirty="0" smtClean="0">
                <a:cs typeface="Ali_K_Samik" pitchFamily="2" charset="-78"/>
              </a:rPr>
              <a:t>فاكةلتى ثةروةردة، سكولى ثةروةردةى بنةوةتى/ بةشى كوردى</a:t>
            </a:r>
            <a:endParaRPr lang="en-GB" dirty="0" smtClean="0">
              <a:cs typeface="Ali_K_Samik" pitchFamily="2" charset="-78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ar-SA" dirty="0" smtClean="0">
                <a:cs typeface="Ali_K_Samik" pitchFamily="2" charset="-78"/>
              </a:rPr>
              <a:t>هةفتةى </a:t>
            </a:r>
            <a:endParaRPr lang="en-GB" dirty="0">
              <a:cs typeface="Ali_K_Samik" pitchFamily="2" charset="-78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1</a:t>
            </a:fld>
            <a:endParaRPr lang="en-GB"/>
          </a:p>
        </p:txBody>
      </p:sp>
      <p:pic>
        <p:nvPicPr>
          <p:cNvPr id="8" name="Picture 6" descr="C:\Users\Admin\Pictures\library books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4686068" y="2564904"/>
            <a:ext cx="4320480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270784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est-libraries-of-all-time-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2656"/>
            <a:ext cx="8640960" cy="6264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>
          <a:xfrm>
            <a:off x="285750" y="357188"/>
            <a:ext cx="8501063" cy="6215062"/>
          </a:xfrm>
          <a:ln>
            <a:solidFill>
              <a:schemeClr val="accent5"/>
            </a:solidFill>
          </a:ln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ar-IQ" sz="2800" dirty="0" smtClean="0">
                <a:solidFill>
                  <a:srgbClr val="000099"/>
                </a:solidFill>
                <a:cs typeface="Ali_K_Samik" pitchFamily="2" charset="-78"/>
              </a:rPr>
              <a:t>    </a:t>
            </a:r>
            <a:br>
              <a:rPr lang="ar-IQ" sz="2800" dirty="0" smtClean="0">
                <a:solidFill>
                  <a:srgbClr val="000099"/>
                </a:solidFill>
                <a:cs typeface="Ali_K_Samik" pitchFamily="2" charset="-78"/>
              </a:rPr>
            </a:br>
            <a:r>
              <a:rPr lang="ar-SA" sz="2800" dirty="0" smtClean="0">
                <a:cs typeface="Ali_K_Samik" pitchFamily="2" charset="-78"/>
              </a:rPr>
              <a:t> هةفتةى ثيَنجةم</a:t>
            </a:r>
            <a:br>
              <a:rPr lang="ar-SA" sz="2800" dirty="0" smtClean="0">
                <a:cs typeface="Ali_K_Samik" pitchFamily="2" charset="-78"/>
              </a:rPr>
            </a:br>
            <a:r>
              <a:rPr lang="ar-SA" sz="2800" dirty="0" smtClean="0">
                <a:cs typeface="Ali_K_Samik" pitchFamily="2" charset="-78"/>
              </a:rPr>
              <a:t> </a:t>
            </a:r>
            <a:r>
              <a:rPr lang="ar-IQ" sz="2800" dirty="0" smtClean="0">
                <a:solidFill>
                  <a:srgbClr val="000099"/>
                </a:solidFill>
                <a:cs typeface="Ali_K_Samik" pitchFamily="2" charset="-78"/>
              </a:rPr>
              <a:t>هةروةك كتيَبخانةى طشتى طةليَك خزمةتطوزارى كتيَبخانةيي ثيَشكةشى خويَنةران و تويَذةرانى دةكات بة ئاستة جياوازةكانى وةك : خواستنى ناوخؤيي و دةرةكى ، خزمةتطوزارى رِيَنمويَيكردن ، خزمةتطوزارى رِأطةياندن ، لةبةرطرتنةوة ، كؤرِ و سيمينارةكان ، ثيشاندانى فيلم ، رِيَكخستنى ثيَشانطاى جياواز بة تايبةتى ثيَشانطاى كتيَب.</a:t>
            </a:r>
            <a:br>
              <a:rPr lang="ar-IQ" sz="2800" dirty="0" smtClean="0">
                <a:solidFill>
                  <a:srgbClr val="000099"/>
                </a:solidFill>
                <a:cs typeface="Ali_K_Samik" pitchFamily="2" charset="-78"/>
              </a:rPr>
            </a:br>
            <a:r>
              <a:rPr lang="en-US" sz="2800" dirty="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en-US" sz="2800" dirty="0" smtClean="0">
                <a:solidFill>
                  <a:srgbClr val="000099"/>
                </a:solidFill>
                <a:cs typeface="Ali_K_Samik" pitchFamily="2" charset="-78"/>
              </a:rPr>
            </a:br>
            <a:r>
              <a:rPr lang="ar-IQ" sz="2800" dirty="0" smtClean="0">
                <a:solidFill>
                  <a:srgbClr val="000099"/>
                </a:solidFill>
                <a:cs typeface="Ali_K_Samik" pitchFamily="2" charset="-78"/>
              </a:rPr>
              <a:t>      لة ثالَ ئةمانةدا كتيَبخانةى طشتى رِووبةرووى كؤمةلَيَك طرفت دةبيَتةوة لةم بوارةدا كة بريتين لة :- زيادبوونى ذمارةى دانيشتوان و ثيَشكةوتنى تةكنةلؤذيا و ئةوةى ثيَويستة لة طؤرِانكارى لة شيَوازةكانى كاركردنى تةقليدي ، زيادبوونى كاتى دةست بةتالَى هاولاَتيان ، زؤربةى ذمارةى ئةم كتيَبانةى كة بلاَودةكريَنةوة لة طةلَ بةرزبوونةوةى نرخةكانيان ، ئةمة و سةربارى طرفتى ضاوديَرى و ثاراستنى مافى دانةرانى.</a:t>
            </a:r>
            <a:r>
              <a:rPr lang="en-US" sz="2800" dirty="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en-US" sz="2800" dirty="0" smtClean="0">
                <a:solidFill>
                  <a:srgbClr val="000099"/>
                </a:solidFill>
                <a:cs typeface="Ali_K_Samik" pitchFamily="2" charset="-78"/>
              </a:rPr>
            </a:br>
            <a:endParaRPr lang="en-US" sz="2800" b="1" dirty="0" smtClean="0">
              <a:solidFill>
                <a:srgbClr val="000099"/>
              </a:solidFill>
              <a:cs typeface="Ali_K_Samik" pitchFamily="2" charset="-78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OLYMPUS DIGITAL CAMERA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84976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>
          <a:xfrm>
            <a:off x="285750" y="357188"/>
            <a:ext cx="8501063" cy="6215062"/>
          </a:xfrm>
          <a:ln>
            <a:solidFill>
              <a:schemeClr val="accent5"/>
            </a:solidFill>
          </a:ln>
        </p:spPr>
        <p:txBody>
          <a:bodyPr/>
          <a:lstStyle/>
          <a:p>
            <a:pPr>
              <a:defRPr/>
            </a:pP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 </a:t>
            </a:r>
            <a:r>
              <a:rPr lang="ar-SA" sz="3200" dirty="0" smtClean="0">
                <a:cs typeface="Ali_K_Samik" pitchFamily="2" charset="-78"/>
              </a:rPr>
              <a:t>هةفتةى ثيَنجةم</a:t>
            </a:r>
            <a:br>
              <a:rPr lang="ar-SA" sz="3200" dirty="0" smtClean="0">
                <a:cs typeface="Ali_K_Samik" pitchFamily="2" charset="-78"/>
              </a:rPr>
            </a:br>
            <a:r>
              <a:rPr lang="ar-SA" sz="3200" dirty="0" smtClean="0">
                <a:cs typeface="Ali_K_Samik" pitchFamily="2" charset="-78"/>
              </a:rPr>
              <a:t> </a:t>
            </a: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بةمشيَوةيةى كة مافى طشت تاكيَكى طةلة لة بةكارهيَنانى كتيَبخانةى طشتى و سوودمةندبوون لة خزمةتطوزاريةكانى ، ئةوا توانيويةتى كة بةسةرجةم هاولاَتيانى خؤى بطات بةم رِيَطايانةى خوارةوة :-</a:t>
            </a:r>
            <a:b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</a:br>
            <a:r>
              <a:rPr lang="en-US" sz="3200" dirty="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en-US" sz="3200" dirty="0" smtClean="0">
                <a:solidFill>
                  <a:srgbClr val="000099"/>
                </a:solidFill>
                <a:cs typeface="Ali_K_Samik" pitchFamily="2" charset="-78"/>
              </a:rPr>
            </a:b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أ – كردنةوةى لقى نويَ بة واتاى لقى تر بؤ كتيَبخانة.</a:t>
            </a:r>
            <a:r>
              <a:rPr lang="en-US" sz="3200" dirty="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en-US" sz="3200" dirty="0" smtClean="0">
                <a:solidFill>
                  <a:srgbClr val="000099"/>
                </a:solidFill>
                <a:cs typeface="Ali_K_Samik" pitchFamily="2" charset="-78"/>
              </a:rPr>
            </a:b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ب – بةكارهيَنانى سيستةمى كتيَبخانةى طةرِؤك يا ئؤتؤمبيَل.</a:t>
            </a:r>
            <a:r>
              <a:rPr lang="en-US" sz="3200" dirty="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en-US" sz="3200" dirty="0" smtClean="0">
                <a:solidFill>
                  <a:srgbClr val="000099"/>
                </a:solidFill>
                <a:cs typeface="Ali_K_Samik" pitchFamily="2" charset="-78"/>
              </a:rPr>
            </a:b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ج – دامةزراندنى كتيَبخانةيةك بؤ مندالاَن.</a:t>
            </a:r>
            <a:endParaRPr lang="en-US" sz="3200" b="1" dirty="0" smtClean="0">
              <a:solidFill>
                <a:srgbClr val="000099"/>
              </a:solidFill>
              <a:cs typeface="Ali_K_Samik" pitchFamily="2" charset="-78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est-libraries-of-all-time-8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640960" cy="6336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oran-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Soran-Template</Template>
  <TotalTime>9</TotalTime>
  <Words>22</Words>
  <Application>Microsoft Office PowerPoint</Application>
  <PresentationFormat>On-screen Show (4:3)</PresentationFormat>
  <Paragraphs>7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Soran-Template</vt:lpstr>
      <vt:lpstr>كتيَبخانة وريَبازى ليَكوَلينةوة </vt:lpstr>
      <vt:lpstr>Slide 2</vt:lpstr>
      <vt:lpstr>      هةفتةى ثيَنجةم  هةروةك كتيَبخانةى طشتى طةليَك خزمةتطوزارى كتيَبخانةيي ثيَشكةشى خويَنةران و تويَذةرانى دةكات بة ئاستة جياوازةكانى وةك : خواستنى ناوخؤيي و دةرةكى ، خزمةتطوزارى رِيَنمويَيكردن ، خزمةتطوزارى رِأطةياندن ، لةبةرطرتنةوة ، كؤرِ و سيمينارةكان ، ثيشاندانى فيلم ، رِيَكخستنى ثيَشانطاى جياواز بة تايبةتى ثيَشانطاى كتيَب.        لة ثالَ ئةمانةدا كتيَبخانةى طشتى رِووبةرووى كؤمةلَيَك طرفت دةبيَتةوة لةم بوارةدا كة بريتين لة :- زيادبوونى ذمارةى دانيشتوان و ثيَشكةوتنى تةكنةلؤذيا و ئةوةى ثيَويستة لة طؤرِانكارى لة شيَوازةكانى كاركردنى تةقليدي ، زيادبوونى كاتى دةست بةتالَى هاولاَتيان ، زؤربةى ذمارةى ئةم كتيَبانةى كة بلاَودةكريَنةوة لة طةلَ بةرزبوونةوةى نرخةكانيان ، ئةمة و سةربارى طرفتى ضاوديَرى و ثاراستنى مافى دانةرانى. </vt:lpstr>
      <vt:lpstr>Slide 4</vt:lpstr>
      <vt:lpstr> هةفتةى ثيَنجةم  بةمشيَوةيةى كة مافى طشت تاكيَكى طةلة لة بةكارهيَنانى كتيَبخانةى طشتى و سوودمةندبوون لة خزمةتطوزاريةكانى ، ئةوا توانيويةتى كة بةسةرجةم هاولاَتيانى خؤى بطات بةم رِيَطايانةى خوارةوة :-  أ – كردنةوةى لقى نويَ بة واتاى لقى تر بؤ كتيَبخانة. ب – بةكارهيَنانى سيستةمى كتيَبخانةى طةرِؤك يا ئؤتؤمبيَل. ج – دامةزراندنى كتيَبخانةيةك بؤ مندالاَن.</vt:lpstr>
      <vt:lpstr>Slide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D.Kurdish</dc:creator>
  <cp:lastModifiedBy>SEDRA 2014</cp:lastModifiedBy>
  <cp:revision>4</cp:revision>
  <dcterms:created xsi:type="dcterms:W3CDTF">2014-11-02T06:25:24Z</dcterms:created>
  <dcterms:modified xsi:type="dcterms:W3CDTF">2014-11-05T17:46:35Z</dcterms:modified>
</cp:coreProperties>
</file>