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8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05/11/2014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cs typeface="Ali_K_Samik" pitchFamily="2" charset="-78"/>
              </a:rPr>
              <a:t>كتيَبخانة وريَبازى ليَكوَلينةوة </a:t>
            </a:r>
            <a:endParaRPr lang="en-GB" dirty="0">
              <a:cs typeface="Ali_K_Samik" pitchFamily="2" charset="-78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ar-SA" dirty="0" smtClean="0">
                <a:cs typeface="Ali_K_Samik" pitchFamily="2" charset="-78"/>
              </a:rPr>
              <a:t>د.ابوبكر ديَوانة حمد بالةكى</a:t>
            </a:r>
          </a:p>
          <a:p>
            <a:r>
              <a:rPr lang="ar-SA" dirty="0" smtClean="0">
                <a:cs typeface="Ali_K_Samik" pitchFamily="2" charset="-78"/>
              </a:rPr>
              <a:t>فاكةلتى ثةروةردة، سكولى ثةروةردةى بنةوةتى/ بةشى كوردى</a:t>
            </a:r>
            <a:endParaRPr lang="en-GB" dirty="0" smtClean="0">
              <a:cs typeface="Ali_K_Samik" pitchFamily="2" charset="-78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ar-SA" dirty="0" smtClean="0">
                <a:cs typeface="Ali_K_Samik" pitchFamily="2" charset="-78"/>
              </a:rPr>
              <a:t>هةفتةى </a:t>
            </a:r>
            <a:endParaRPr lang="en-GB" dirty="0">
              <a:cs typeface="Ali_K_Samik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8" name="Picture 6" descr="C:\Users\Admin\Pictures\library book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4686068" y="2564904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chemeClr val="accent5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ar-SA" sz="3200" dirty="0" smtClean="0">
                <a:cs typeface="Ali_K_Samik" pitchFamily="2" charset="-78"/>
              </a:rPr>
              <a:t>هةفتةى هةشتةم </a:t>
            </a:r>
            <a:r>
              <a:rPr lang="ar-IQ" sz="3200" dirty="0" smtClean="0">
                <a:cs typeface="Ali_K_Samik" pitchFamily="2" charset="-78"/>
              </a:rPr>
              <a:t/>
            </a:r>
            <a:br>
              <a:rPr lang="ar-IQ" sz="3200" dirty="0" smtClean="0"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= كؤمةلَيَك بابةتى كتيَبخانةيي جؤراوجؤر و طونجاو بؤ ئارةزوو و ثيَداويستى دانيشتوانى طوند ، بةوةى كة ئةم كؤمةلَةية ناوة ناوة طؤرِانكارى بةسةردابيَت.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= ويَستطةى وةستاندنى طونجاو و ناسراو كة تيايدا خةلَكةكة بة كتيَبخانةى طةرِؤك بطةن.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     هةميشةش وادةبيَت كة كؤمةلَة كتيَبةكانى كتيَبخانةى طةرِؤك تايبةتن بة رِؤشنبيرى طشتى و ضيرؤكى هةمةرِةنط كة دابينكراوة لة كتيَبخانةى طشتى ناوةندى ، لةوانةشة كة بلاَوكراوة و بابةتى بيستراو بينراويشي تيَدابيَت ، كة ئةمةشيان ناوة ناوة هةردةبيَت طؤرِانكارى بةسةردابيَت.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endParaRPr lang="en-US" sz="32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chemeClr val="accent5"/>
            </a:solidFill>
          </a:ln>
        </p:spPr>
        <p:txBody>
          <a:bodyPr/>
          <a:lstStyle/>
          <a:p>
            <a:pPr>
              <a:defRPr/>
            </a:pP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SA" sz="3200" dirty="0" smtClean="0">
                <a:cs typeface="Ali_K_Samik" pitchFamily="2" charset="-78"/>
              </a:rPr>
              <a:t>هةفتةى هةشتةم</a:t>
            </a:r>
            <a:r>
              <a:rPr lang="ar-IQ" sz="3200" dirty="0" smtClean="0">
                <a:cs typeface="Ali_K_Samik" pitchFamily="2" charset="-78"/>
              </a:rPr>
              <a:t/>
            </a:r>
            <a:br>
              <a:rPr lang="ar-IQ" sz="3200" dirty="0" smtClean="0"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 ئةمة و سةرةرِاى طرنطى كتيَبخانةى طةرِؤك بؤ خويَنةران و تويَذةرانى لة دانيشتوانى طوندةكان و شويَنة دوورةدةستةكان ئةوا هةر رِووبةرووى طرفت طةليَك دةبيَتةوة كة ديارترينيان :- بةرزبوونةوةى رِيَذةى نةخويَندةواريي هاولاَتيان ، خراثي رِيَطا و بانى طوندةكان ، زةحمةت هةماهةنطى كردن لة نيَوان وادةى سةردانةكانى و كاتى بةتالَيان ، طرفتة ميكانيكيةكانى كة ئؤتؤمبيَلةكة لة كار دةخات ، نةبوونى كةسانى شارةزا و بة توانست لةمجؤرة كتيَبخانانة ، ئةمة و سةربارى طرفتى ونبوونى كتيَب و نةطةرِاندنةوةى.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endParaRPr lang="en-US" sz="32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9</TotalTime>
  <Words>23</Words>
  <Application>Microsoft Office PowerPoint</Application>
  <PresentationFormat>On-screen Show 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Soran-Template</vt:lpstr>
      <vt:lpstr>كتيَبخانة وريَبازى ليَكوَلينةوة </vt:lpstr>
      <vt:lpstr>هةفتةى هةشتةم  = كؤمةلَيَك بابةتى كتيَبخانةيي جؤراوجؤر و طونجاو بؤ ئارةزوو و ثيَداويستى دانيشتوانى طوند ، بةوةى كة ئةم كؤمةلَةية ناوة ناوة طؤرِانكارى بةسةردابيَت. = ويَستطةى وةستاندنى طونجاو و ناسراو كة تيايدا خةلَكةكة بة كتيَبخانةى طةرِؤك بطةن.        هةميشةش وادةبيَت كة كؤمةلَة كتيَبةكانى كتيَبخانةى طةرِؤك تايبةتن بة رِؤشنبيرى طشتى و ضيرؤكى هةمةرِةنط كة دابينكراوة لة كتيَبخانةى طشتى ناوةندى ، لةوانةشة كة بلاَوكراوة و بابةتى بيستراو بينراويشي تيَدابيَت ، كة ئةمةشيان ناوة ناوة هةردةبيَت طؤرِانكارى بةسةردابيَت. </vt:lpstr>
      <vt:lpstr> هةفتةى هةشتةم   ئةمة و سةرةرِاى طرنطى كتيَبخانةى طةرِؤك بؤ خويَنةران و تويَذةرانى لة دانيشتوانى طوندةكان و شويَنة دوورةدةستةكان ئةوا هةر رِووبةرووى طرفت طةليَك دةبيَتةوة كة ديارترينيان :- بةرزبوونةوةى رِيَذةى نةخويَندةواريي هاولاَتيان ، خراثي رِيَطا و بانى طوندةكان ، زةحمةت هةماهةنطى كردن لة نيَوان وادةى سةردانةكانى و كاتى بةتالَيان ، طرفتة ميكانيكيةكانى كة ئؤتؤمبيَلةكة لة كار دةخات ، نةبوونى كةسانى شارةزا و بة توانست لةمجؤرة كتيَبخانانة ، ئةمة و سةربارى طرفتى ونبوونى كتيَب و نةطةرِاندنةوةى.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2014</cp:lastModifiedBy>
  <cp:revision>4</cp:revision>
  <dcterms:created xsi:type="dcterms:W3CDTF">2014-11-02T06:25:24Z</dcterms:created>
  <dcterms:modified xsi:type="dcterms:W3CDTF">2014-11-05T17:52:06Z</dcterms:modified>
</cp:coreProperties>
</file>