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7" r:id="rId2"/>
    <p:sldId id="258" r:id="rId3"/>
    <p:sldId id="259" r:id="rId4"/>
    <p:sldId id="260"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2" autoAdjust="0"/>
  </p:normalViewPr>
  <p:slideViewPr>
    <p:cSldViewPr showGuides="1">
      <p:cViewPr>
        <p:scale>
          <a:sx n="70" d="100"/>
          <a:sy n="70" d="100"/>
        </p:scale>
        <p:origin x="-1362"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2</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3</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4</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5</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t>ده‌روونزانى گه­شه</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p:txBody>
          <a:bodyPr>
            <a:normAutofit fontScale="85000" lnSpcReduction="20000"/>
          </a:bodyPr>
          <a:lstStyle/>
          <a:p>
            <a:pPr algn="ctr"/>
            <a:r>
              <a:rPr lang="en-US" dirty="0">
                <a:cs typeface="+mj-cs"/>
              </a:rPr>
              <a:t>introduction </a:t>
            </a:r>
            <a:endParaRPr lang="en-US" dirty="0" smtClean="0">
              <a:cs typeface="+mj-cs"/>
            </a:endParaRPr>
          </a:p>
          <a:p>
            <a:pPr algn="ctr"/>
            <a:r>
              <a:rPr lang="ar-KW" dirty="0" smtClean="0">
                <a:cs typeface="+mj-cs"/>
              </a:rPr>
              <a:t>پێشه‌کی</a:t>
            </a:r>
            <a:endParaRPr lang="en-GB" dirty="0">
              <a:cs typeface="+mj-cs"/>
            </a:endParaRPr>
          </a:p>
        </p:txBody>
      </p:sp>
      <p:pic>
        <p:nvPicPr>
          <p:cNvPr id="2" name="Content Placeholder 1"/>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526804" y="2708921"/>
            <a:ext cx="4509692" cy="3397302"/>
          </a:xfrm>
        </p:spPr>
      </p:pic>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381000"/>
            <a:ext cx="5334000" cy="533400"/>
          </a:xfrm>
        </p:spPr>
        <p:txBody>
          <a:bodyPr>
            <a:normAutofit fontScale="90000"/>
          </a:bodyPr>
          <a:lstStyle/>
          <a:p>
            <a:pPr algn="ctr"/>
            <a:r>
              <a:rPr lang="en-US" dirty="0" smtClean="0"/>
              <a:t> introduction </a:t>
            </a:r>
            <a:r>
              <a:rPr lang="ar-KW" dirty="0" smtClean="0"/>
              <a:t>پێشه‌کی:</a:t>
            </a:r>
            <a:endParaRPr lang="en-US" dirty="0"/>
          </a:p>
        </p:txBody>
      </p:sp>
      <p:sp>
        <p:nvSpPr>
          <p:cNvPr id="3" name="Subtitle 2"/>
          <p:cNvSpPr>
            <a:spLocks noGrp="1"/>
          </p:cNvSpPr>
          <p:nvPr>
            <p:ph type="subTitle" idx="1"/>
          </p:nvPr>
        </p:nvSpPr>
        <p:spPr>
          <a:xfrm>
            <a:off x="323528" y="1052736"/>
            <a:ext cx="8363272" cy="5544616"/>
          </a:xfrm>
        </p:spPr>
        <p:txBody>
          <a:bodyPr>
            <a:noAutofit/>
          </a:bodyPr>
          <a:lstStyle/>
          <a:p>
            <a:pPr marL="53975" indent="-53975" algn="just" rtl="1"/>
            <a:r>
              <a:rPr lang="ar-KW" sz="2500" dirty="0">
                <a:solidFill>
                  <a:schemeClr val="dk1"/>
                </a:solidFill>
                <a:latin typeface="Unikurd Midya" pitchFamily="34" charset="-78"/>
                <a:cs typeface="Unikurd Midya" pitchFamily="34" charset="-78"/>
              </a:rPr>
              <a:t>ده‌روونزانی </a:t>
            </a:r>
            <a:r>
              <a:rPr lang="ar-KW" sz="2500" dirty="0" smtClean="0">
                <a:solidFill>
                  <a:schemeClr val="dk1"/>
                </a:solidFill>
                <a:latin typeface="Unikurd Midya" pitchFamily="34" charset="-78"/>
                <a:cs typeface="Unikurd Midya" pitchFamily="34" charset="-78"/>
              </a:rPr>
              <a:t>گه‌شه‌</a:t>
            </a:r>
            <a:r>
              <a:rPr lang="ar-SA" sz="2500" dirty="0" smtClean="0">
                <a:solidFill>
                  <a:schemeClr val="dk1"/>
                </a:solidFill>
                <a:latin typeface="Unikurd Midya" pitchFamily="34" charset="-78"/>
                <a:cs typeface="Unikurd Midya" pitchFamily="34" charset="-78"/>
              </a:rPr>
              <a:t>(</a:t>
            </a:r>
            <a:r>
              <a:rPr lang="en-US" sz="2500" dirty="0" smtClean="0">
                <a:solidFill>
                  <a:schemeClr val="dk1"/>
                </a:solidFill>
                <a:latin typeface="Times New Roman" pitchFamily="18" charset="0"/>
                <a:cs typeface="Times New Roman" pitchFamily="18" charset="0"/>
              </a:rPr>
              <a:t>Developmental psychology</a:t>
            </a:r>
            <a:r>
              <a:rPr lang="ar-SA" sz="2500" dirty="0" smtClean="0">
                <a:solidFill>
                  <a:schemeClr val="dk1"/>
                </a:solidFill>
                <a:latin typeface="Unikurd Midya" pitchFamily="34" charset="-78"/>
                <a:cs typeface="Unikurd Midya" pitchFamily="34" charset="-78"/>
              </a:rPr>
              <a:t>)</a:t>
            </a:r>
            <a:r>
              <a:rPr lang="ar-KW" sz="2500" dirty="0" smtClean="0">
                <a:solidFill>
                  <a:schemeClr val="dk1"/>
                </a:solidFill>
                <a:latin typeface="Unikurd Midya" pitchFamily="34" charset="-78"/>
                <a:cs typeface="Unikurd Midya" pitchFamily="34" charset="-78"/>
              </a:rPr>
              <a:t> </a:t>
            </a:r>
            <a:r>
              <a:rPr lang="ar-KW" sz="2500" dirty="0">
                <a:solidFill>
                  <a:schemeClr val="dk1"/>
                </a:solidFill>
                <a:latin typeface="Unikurd Midya" pitchFamily="34" charset="-78"/>
                <a:cs typeface="Unikurd Midya" pitchFamily="34" charset="-78"/>
              </a:rPr>
              <a:t>لقێکه‌ له‌ زانستی ده‌روونزانیه‌ که‌ باس له‌ چلۆنایه‌تی گه‌شه‌ی مرۆڤ له‌ قۆناغه‌ جۆراوجۆره‌کانی ژیانی- </a:t>
            </a:r>
            <a:r>
              <a:rPr lang="ar-KW" sz="2500" dirty="0">
                <a:solidFill>
                  <a:srgbClr val="FF0000"/>
                </a:solidFill>
                <a:latin typeface="Unikurd Midya" pitchFamily="34" charset="-78"/>
                <a:cs typeface="Unikurd Midya" pitchFamily="34" charset="-78"/>
              </a:rPr>
              <a:t>هه‌ر له‌ کاتی له‌دایک بوون تا مردن </a:t>
            </a:r>
            <a:r>
              <a:rPr lang="ar-KW" sz="2500" dirty="0">
                <a:solidFill>
                  <a:schemeClr val="dk1"/>
                </a:solidFill>
                <a:latin typeface="Unikurd Midya" pitchFamily="34" charset="-78"/>
                <a:cs typeface="Unikurd Midya" pitchFamily="34" charset="-78"/>
              </a:rPr>
              <a:t>– ده‌کات و بۆ ئه‌م ئه‌رکه‌ش هاریکاری له‌ زانستگه‌لێک وه‌ک زینده‌وارناسی، کۆمه‌ڵناسی، په‌روه‌رده‌ و پزیشکی وه‌رده‌گرێت. هه‌ڵبه‌ت هه‌رچه‌ند ده‌روونزانی باس له ‌سه‌رجه‌م قۆناغه‌کانی گه‌شه‌ی مرۆڤ ده‌کات به‌ڵام سرنج و پیداگری سه‌ره‌کی ئه‌م زانسته‌ له‌سه‌ر دوو قۆناغی </a:t>
            </a:r>
            <a:r>
              <a:rPr lang="ar-KW" sz="2500" dirty="0" smtClean="0">
                <a:solidFill>
                  <a:schemeClr val="dk1"/>
                </a:solidFill>
                <a:latin typeface="Unikurd Midya" pitchFamily="34" charset="-78"/>
                <a:cs typeface="Unikurd Midya" pitchFamily="34" charset="-78"/>
              </a:rPr>
              <a:t>مناڵی</a:t>
            </a:r>
            <a:r>
              <a:rPr lang="ar-SA" sz="2500" dirty="0" smtClean="0">
                <a:solidFill>
                  <a:schemeClr val="dk1"/>
                </a:solidFill>
                <a:latin typeface="Unikurd Midya" pitchFamily="34" charset="-78"/>
                <a:cs typeface="Unikurd Midya" pitchFamily="34" charset="-78"/>
              </a:rPr>
              <a:t>(</a:t>
            </a:r>
            <a:r>
              <a:rPr lang="en-US" sz="2500" dirty="0">
                <a:solidFill>
                  <a:schemeClr val="dk1"/>
                </a:solidFill>
                <a:latin typeface="Times New Roman" pitchFamily="18" charset="0"/>
                <a:cs typeface="Times New Roman" pitchFamily="18" charset="0"/>
              </a:rPr>
              <a:t>child</a:t>
            </a:r>
            <a:r>
              <a:rPr lang="ar-SA" sz="2500" dirty="0" smtClean="0">
                <a:solidFill>
                  <a:schemeClr val="dk1"/>
                </a:solidFill>
                <a:latin typeface="Unikurd Midya" pitchFamily="34" charset="-78"/>
                <a:cs typeface="Unikurd Midya" pitchFamily="34" charset="-78"/>
              </a:rPr>
              <a:t>)</a:t>
            </a:r>
            <a:r>
              <a:rPr lang="ar-KW" sz="2500" dirty="0" smtClean="0">
                <a:solidFill>
                  <a:schemeClr val="dk1"/>
                </a:solidFill>
                <a:latin typeface="Unikurd Midya" pitchFamily="34" charset="-78"/>
                <a:cs typeface="Unikurd Midya" pitchFamily="34" charset="-78"/>
              </a:rPr>
              <a:t> </a:t>
            </a:r>
            <a:r>
              <a:rPr lang="ar-KW" sz="2500" dirty="0">
                <a:solidFill>
                  <a:schemeClr val="dk1"/>
                </a:solidFill>
                <a:latin typeface="Unikurd Midya" pitchFamily="34" charset="-78"/>
                <a:cs typeface="Unikurd Midya" pitchFamily="34" charset="-78"/>
              </a:rPr>
              <a:t>و </a:t>
            </a:r>
            <a:r>
              <a:rPr lang="ar-KW" sz="2500" dirty="0" smtClean="0">
                <a:solidFill>
                  <a:schemeClr val="dk1"/>
                </a:solidFill>
                <a:latin typeface="Unikurd Midya" pitchFamily="34" charset="-78"/>
                <a:cs typeface="Unikurd Midya" pitchFamily="34" charset="-78"/>
              </a:rPr>
              <a:t>مێرمناڵیه</a:t>
            </a:r>
            <a:r>
              <a:rPr lang="en-US" sz="2500" dirty="0" smtClean="0">
                <a:solidFill>
                  <a:schemeClr val="dk1"/>
                </a:solidFill>
                <a:latin typeface="Times New Roman" pitchFamily="18" charset="0"/>
                <a:cs typeface="Times New Roman" pitchFamily="18" charset="0"/>
              </a:rPr>
              <a:t>(teenager: </a:t>
            </a:r>
            <a:r>
              <a:rPr lang="en-US" sz="2500" dirty="0">
                <a:solidFill>
                  <a:schemeClr val="dk1"/>
                </a:solidFill>
                <a:latin typeface="Times New Roman" pitchFamily="18" charset="0"/>
                <a:cs typeface="Times New Roman" pitchFamily="18" charset="0"/>
              </a:rPr>
              <a:t>10-19)</a:t>
            </a:r>
            <a:r>
              <a:rPr lang="ar-KW" sz="2500" dirty="0" smtClean="0">
                <a:solidFill>
                  <a:schemeClr val="dk1"/>
                </a:solidFill>
                <a:latin typeface="Unikurd Midya" pitchFamily="34" charset="-78"/>
                <a:cs typeface="Unikurd Midya" pitchFamily="34" charset="-78"/>
              </a:rPr>
              <a:t>‌</a:t>
            </a:r>
            <a:r>
              <a:rPr lang="ar-KW" sz="2500" dirty="0">
                <a:solidFill>
                  <a:schemeClr val="dk1"/>
                </a:solidFill>
                <a:latin typeface="Unikurd Midya" pitchFamily="34" charset="-78"/>
                <a:cs typeface="Unikurd Midya" pitchFamily="34" charset="-78"/>
              </a:rPr>
              <a:t>.</a:t>
            </a:r>
            <a:endParaRPr lang="en-US" sz="2500" dirty="0">
              <a:solidFill>
                <a:schemeClr val="dk1"/>
              </a:solidFill>
              <a:latin typeface="Unikurd Midya" pitchFamily="34" charset="-78"/>
              <a:cs typeface="Unikurd Midya" pitchFamily="34" charset="-78"/>
            </a:endParaRPr>
          </a:p>
          <a:p>
            <a:pPr marL="53975" indent="-53975" algn="just" rtl="1"/>
            <a:r>
              <a:rPr lang="ar-KW" sz="2500" dirty="0">
                <a:solidFill>
                  <a:schemeClr val="dk1"/>
                </a:solidFill>
                <a:latin typeface="Unikurd Midya" pitchFamily="34" charset="-78"/>
                <a:cs typeface="Unikurd Midya" pitchFamily="34" charset="-78"/>
              </a:rPr>
              <a:t>ده‌روونناسه‌ گه‌شه‌ییه‌کان ده‌یانهه‌وێت قۆناغ به‌ قۆناغ چلۆنایه‌تی گه‌شه‌ی مرۆڤ شی بکه‌نه‌وه‌ و لێی تێبگه‌ن، بۆ ئه‌م ئامانجه‌ش ئه‌وان ئاکاری مرۆڤه‌کانیان له‌ ته‌مه‌نی جیاواز دا خستۆته‌ به‌رچاو و لێڕوانینێکی ورد، له‌ لایه‌کی تریشه‌وه‌ ده‌روونناسه‌ گه‌شه‌ییه‌کان، گه‌شه‌ی مرۆڤیان شی کردۆته‌وه‌ که‌ له‌م شیکردنه‌وه‌دا دوو شێوازی گشتی و تایبه‌تیان له‌به‌رچاوه‌. </a:t>
            </a:r>
            <a:endParaRPr lang="en-US" sz="2500" dirty="0">
              <a:solidFill>
                <a:schemeClr val="dk1"/>
              </a:solidFill>
              <a:latin typeface="Unikurd Midya" pitchFamily="34" charset="-78"/>
              <a:cs typeface="Unikurd Midya" pitchFamily="34" charset="-78"/>
            </a:endParaRPr>
          </a:p>
          <a:p>
            <a:pPr marL="53975" indent="-53975" algn="just" rtl="1"/>
            <a:endParaRPr lang="en-US" sz="2500" dirty="0">
              <a:solidFill>
                <a:schemeClr val="dk1"/>
              </a:solidFill>
              <a:latin typeface="Unikurd Midya" pitchFamily="34" charset="-78"/>
              <a:cs typeface="Unikurd Midya" pitchFamily="34" charset="-78"/>
            </a:endParaRPr>
          </a:p>
        </p:txBody>
      </p:sp>
    </p:spTree>
    <p:extLst>
      <p:ext uri="{BB962C8B-B14F-4D97-AF65-F5344CB8AC3E}">
        <p14:creationId xmlns:p14="http://schemas.microsoft.com/office/powerpoint/2010/main" val="1837416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332656"/>
            <a:ext cx="8668072" cy="6408712"/>
          </a:xfrm>
        </p:spPr>
        <p:txBody>
          <a:bodyPr>
            <a:noAutofit/>
          </a:bodyPr>
          <a:lstStyle/>
          <a:p>
            <a:pPr marL="514350" indent="-514350" algn="just" rtl="1">
              <a:buNone/>
            </a:pPr>
            <a:r>
              <a:rPr lang="ar-KW" sz="3600" dirty="0" smtClean="0">
                <a:solidFill>
                  <a:schemeClr val="dk1"/>
                </a:solidFill>
                <a:latin typeface="Unikurd Midya" pitchFamily="34" charset="-78"/>
                <a:cs typeface="Unikurd Midya" pitchFamily="34" charset="-78"/>
              </a:rPr>
              <a:t>که‌واته‌ ده‌روونزانی گه‌شه‌ هه‌ر دوو لایه‌نی گه‌شه‌ی مرۆڤ ده‌گرێته‌ به‌ر باس و توێژینه‌وه واتا لایه‌نه‌ چه‌ندێتی</a:t>
            </a:r>
            <a:r>
              <a:rPr lang="en-US" sz="3600" dirty="0" smtClean="0">
                <a:solidFill>
                  <a:schemeClr val="dk1"/>
                </a:solidFill>
                <a:latin typeface="Unikurd Midya" pitchFamily="34" charset="-78"/>
                <a:cs typeface="Unikurd Midya" pitchFamily="34" charset="-78"/>
              </a:rPr>
              <a:t> </a:t>
            </a:r>
            <a:r>
              <a:rPr lang="en-US" sz="3600" dirty="0">
                <a:solidFill>
                  <a:schemeClr val="dk1"/>
                </a:solidFill>
                <a:latin typeface="Times New Roman" pitchFamily="18" charset="0"/>
                <a:cs typeface="Times New Roman" pitchFamily="18" charset="0"/>
              </a:rPr>
              <a:t>(</a:t>
            </a:r>
            <a:r>
              <a:rPr lang="en-US" sz="3600" dirty="0" smtClean="0">
                <a:solidFill>
                  <a:schemeClr val="dk1"/>
                </a:solidFill>
                <a:latin typeface="Times New Roman" pitchFamily="18" charset="0"/>
                <a:cs typeface="Times New Roman" pitchFamily="18" charset="0"/>
              </a:rPr>
              <a:t>Quantitative)</a:t>
            </a:r>
            <a:r>
              <a:rPr lang="ar-KW" sz="3600" dirty="0" smtClean="0">
                <a:solidFill>
                  <a:schemeClr val="dk1"/>
                </a:solidFill>
                <a:latin typeface="Unikurd Midya" pitchFamily="34" charset="-78"/>
                <a:cs typeface="Unikurd Midya" pitchFamily="34" charset="-78"/>
              </a:rPr>
              <a:t>و جۆری</a:t>
            </a:r>
            <a:r>
              <a:rPr lang="en-US" sz="3600" dirty="0">
                <a:solidFill>
                  <a:schemeClr val="dk1"/>
                </a:solidFill>
                <a:latin typeface="Times New Roman" pitchFamily="18" charset="0"/>
                <a:cs typeface="Times New Roman" pitchFamily="18" charset="0"/>
              </a:rPr>
              <a:t>(qualitative)</a:t>
            </a:r>
            <a:r>
              <a:rPr lang="ar-KW" sz="3600" dirty="0">
                <a:solidFill>
                  <a:schemeClr val="dk1"/>
                </a:solidFill>
                <a:latin typeface="Times New Roman" pitchFamily="18" charset="0"/>
                <a:cs typeface="Times New Roman" pitchFamily="18" charset="0"/>
              </a:rPr>
              <a:t> </a:t>
            </a:r>
            <a:r>
              <a:rPr lang="ar-KW" sz="3600" dirty="0" smtClean="0">
                <a:solidFill>
                  <a:schemeClr val="dk1"/>
                </a:solidFill>
                <a:latin typeface="Unikurd Midya" pitchFamily="34" charset="-78"/>
                <a:cs typeface="Unikurd Midya" pitchFamily="34" charset="-78"/>
              </a:rPr>
              <a:t>.</a:t>
            </a:r>
          </a:p>
          <a:p>
            <a:pPr marL="514350" indent="-514350" algn="just" rtl="1">
              <a:buNone/>
            </a:pPr>
            <a:r>
              <a:rPr lang="ar-KW" sz="3600" dirty="0" smtClean="0">
                <a:solidFill>
                  <a:schemeClr val="dk1"/>
                </a:solidFill>
                <a:latin typeface="Unikurd Midya" pitchFamily="34" charset="-78"/>
                <a:cs typeface="Unikurd Midya" pitchFamily="34" charset="-78"/>
              </a:rPr>
              <a:t>که‌ لایه‌نی چه‌ندێتی ئاماژه‌ به‌ زیادبوون یان که‌مبوون ده‌کات</a:t>
            </a:r>
          </a:p>
          <a:p>
            <a:pPr marL="514350" indent="-514350" algn="just" rtl="1">
              <a:buNone/>
            </a:pPr>
            <a:r>
              <a:rPr lang="ar-KW" sz="3600" dirty="0" smtClean="0">
                <a:solidFill>
                  <a:schemeClr val="dk1"/>
                </a:solidFill>
                <a:latin typeface="Unikurd Midya" pitchFamily="34" charset="-78"/>
                <a:cs typeface="Unikurd Midya" pitchFamily="34" charset="-78"/>
              </a:rPr>
              <a:t>و لایه‌نی جۆری ئاماژه‌ به‌و گۆڕانکاریانه‌</a:t>
            </a:r>
            <a:r>
              <a:rPr lang="en-US" sz="3600" dirty="0">
                <a:solidFill>
                  <a:schemeClr val="dk1"/>
                </a:solidFill>
                <a:latin typeface="Times New Roman" pitchFamily="18" charset="0"/>
                <a:cs typeface="Times New Roman" pitchFamily="18" charset="0"/>
              </a:rPr>
              <a:t>(change)</a:t>
            </a:r>
            <a:r>
              <a:rPr lang="ar-KW" sz="3600" dirty="0" smtClean="0">
                <a:solidFill>
                  <a:schemeClr val="dk1"/>
                </a:solidFill>
                <a:latin typeface="Unikurd Midya" pitchFamily="34" charset="-78"/>
                <a:cs typeface="Unikurd Midya" pitchFamily="34" charset="-78"/>
              </a:rPr>
              <a:t> ده‌کات که‌ له‌سه‌ر فه‌رمانه‌کانی مرۆڤ ده‌ پێک دێت هه‌روه‌ها جۆری ڕه‌فتار</a:t>
            </a:r>
            <a:r>
              <a:rPr lang="ar-SA" sz="3600" dirty="0" smtClean="0">
                <a:solidFill>
                  <a:schemeClr val="dk1"/>
                </a:solidFill>
                <a:latin typeface="Unikurd Midya" pitchFamily="34" charset="-78"/>
                <a:cs typeface="Unikurd Midya" pitchFamily="34" charset="-78"/>
              </a:rPr>
              <a:t>(</a:t>
            </a:r>
            <a:r>
              <a:rPr lang="en-US" sz="3600" dirty="0">
                <a:solidFill>
                  <a:schemeClr val="dk1"/>
                </a:solidFill>
                <a:latin typeface="Times New Roman" pitchFamily="18" charset="0"/>
                <a:cs typeface="Times New Roman" pitchFamily="18" charset="0"/>
              </a:rPr>
              <a:t>Behavior</a:t>
            </a:r>
            <a:r>
              <a:rPr lang="ar-SA" sz="3600" dirty="0" smtClean="0">
                <a:solidFill>
                  <a:schemeClr val="dk1"/>
                </a:solidFill>
                <a:latin typeface="Unikurd Midya" pitchFamily="34" charset="-78"/>
                <a:cs typeface="Unikurd Midya" pitchFamily="34" charset="-78"/>
              </a:rPr>
              <a:t>)</a:t>
            </a:r>
            <a:r>
              <a:rPr lang="ar-KW" sz="3600" dirty="0" smtClean="0">
                <a:solidFill>
                  <a:schemeClr val="dk1"/>
                </a:solidFill>
                <a:latin typeface="Unikurd Midya" pitchFamily="34" charset="-78"/>
                <a:cs typeface="Unikurd Midya" pitchFamily="34" charset="-78"/>
              </a:rPr>
              <a:t> و ڕه‌وشته‌کان</a:t>
            </a:r>
            <a:r>
              <a:rPr lang="ar-SA" sz="3600" dirty="0" smtClean="0">
                <a:solidFill>
                  <a:schemeClr val="dk1"/>
                </a:solidFill>
                <a:latin typeface="Unikurd Midya" pitchFamily="34" charset="-78"/>
                <a:cs typeface="Unikurd Midya" pitchFamily="34" charset="-78"/>
              </a:rPr>
              <a:t>(</a:t>
            </a:r>
            <a:r>
              <a:rPr lang="en-US" sz="3600" dirty="0">
                <a:solidFill>
                  <a:schemeClr val="dk1"/>
                </a:solidFill>
                <a:latin typeface="Times New Roman" pitchFamily="18" charset="0"/>
                <a:cs typeface="Times New Roman" pitchFamily="18" charset="0"/>
              </a:rPr>
              <a:t>Manner</a:t>
            </a:r>
            <a:r>
              <a:rPr lang="ar-SA" sz="3600" dirty="0" smtClean="0">
                <a:solidFill>
                  <a:schemeClr val="dk1"/>
                </a:solidFill>
                <a:latin typeface="Unikurd Midya" pitchFamily="34" charset="-78"/>
                <a:cs typeface="Unikurd Midya" pitchFamily="34" charset="-78"/>
              </a:rPr>
              <a:t>)</a:t>
            </a:r>
            <a:r>
              <a:rPr lang="ar-KW" sz="3600" dirty="0" smtClean="0">
                <a:solidFill>
                  <a:schemeClr val="dk1"/>
                </a:solidFill>
                <a:latin typeface="Unikurd Midya" pitchFamily="34" charset="-78"/>
                <a:cs typeface="Unikurd Midya" pitchFamily="34" charset="-78"/>
              </a:rPr>
              <a:t> مرۆڤ له‌ هه‌ر قۆناغێک دا</a:t>
            </a:r>
            <a:r>
              <a:rPr lang="en-US" sz="3600" dirty="0" smtClean="0">
                <a:solidFill>
                  <a:schemeClr val="dk1"/>
                </a:solidFill>
                <a:latin typeface="Unikurd Midya" pitchFamily="34" charset="-78"/>
                <a:cs typeface="Unikurd Midya" pitchFamily="34" charset="-78"/>
              </a:rPr>
              <a:t>.</a:t>
            </a:r>
            <a:endParaRPr lang="en-US" sz="3600" dirty="0">
              <a:solidFill>
                <a:schemeClr val="dk1"/>
              </a:solidFill>
              <a:latin typeface="Unikurd Midya" pitchFamily="34" charset="-78"/>
              <a:cs typeface="Unikurd Midya" pitchFamily="34" charset="-78"/>
            </a:endParaRPr>
          </a:p>
        </p:txBody>
      </p:sp>
    </p:spTree>
    <p:extLst>
      <p:ext uri="{BB962C8B-B14F-4D97-AF65-F5344CB8AC3E}">
        <p14:creationId xmlns:p14="http://schemas.microsoft.com/office/powerpoint/2010/main" val="1748232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Autofit/>
          </a:bodyPr>
          <a:lstStyle/>
          <a:p>
            <a:pPr marL="0" indent="0" algn="just" rtl="1">
              <a:lnSpc>
                <a:spcPct val="150000"/>
              </a:lnSpc>
              <a:buNone/>
            </a:pPr>
            <a:r>
              <a:rPr lang="ar-KW" sz="2500" dirty="0" smtClean="0">
                <a:solidFill>
                  <a:schemeClr val="dk1"/>
                </a:solidFill>
                <a:latin typeface="Unikurd Midya" pitchFamily="34" charset="-78"/>
                <a:cs typeface="Unikurd Midya" pitchFamily="34" charset="-78"/>
              </a:rPr>
              <a:t>سێهه‌مین ئامانجی ده‌روونزانی گه‌شه‌ بریتیه‌ له‌ : به‌کارهێنانی ده‌سکه‌وته‌ وه‌سفی و ڕوونکردنه‌وه‌ییه‌کانیان له‌م باره‌وه‌، له‌ ڕاستای ئه‌رێنی کردنی گه‌شه‌ی مرۆڤ به‌ڵکو بتوانن گه‌شه‌ی مرۆڤه‌کان بگه‌یێننه‌ ئه‌وپه‌ڕی گونجاو. ئه‌و لایه‌نه‌ که‌ لایه‌نی پراکتیکی ده‌روونزانی گه‌شه‌یه‌ به‌ شێوه‌یه‌کی تایبه‌تی ئاوڕ ده‌داته‌ سه‌ر ئه‌و مناڵ و مێرمناڵانه‌ی که‌ به‌ هۆیه‌که‌وه‌ تووشی کێشه‌یه‌ک له‌ گه‌شه‌ ساندن دا بوون یان گه‌شه‌یان نه‌ساندوه‌.</a:t>
            </a:r>
            <a:endParaRPr lang="en-US" sz="2500" dirty="0" smtClean="0">
              <a:solidFill>
                <a:schemeClr val="dk1"/>
              </a:solidFill>
              <a:latin typeface="Unikurd Midya" pitchFamily="34" charset="-78"/>
              <a:cs typeface="Unikurd Midya" pitchFamily="34" charset="-78"/>
            </a:endParaRPr>
          </a:p>
          <a:p>
            <a:pPr marL="0" indent="0" algn="just" rtl="1">
              <a:lnSpc>
                <a:spcPct val="150000"/>
              </a:lnSpc>
              <a:buNone/>
            </a:pPr>
            <a:r>
              <a:rPr lang="ar-KW" sz="2500" dirty="0" smtClean="0">
                <a:solidFill>
                  <a:schemeClr val="dk1"/>
                </a:solidFill>
                <a:latin typeface="Unikurd Midya" pitchFamily="34" charset="-78"/>
                <a:cs typeface="Unikurd Midya" pitchFamily="34" charset="-78"/>
              </a:rPr>
              <a:t>گه‌شه‌ یان گه‌شه‌ سه‌ندن ڕه‌وتێکه‌ که‌ به‌ شێوه‌ی قۆناغگه‌لێکی دوابه‌دوای یه‌ک دا خۆی ده‌نوێنێت و هه‌ر قۆناغه‌ش وه‌ک دیمه‌ن و پێکهاته‌یه‌کی جیاواز له‌ قۆناغی پیشو ده‌رده‌که‌ویت. قۆناغه‌کانی پێشو ده‌توانێت وه‌ک پێشه‌کی و ده‌ستپێکێک پێناسه‌ بکرێت که‌ ببێته‌ به‌شێکی گچکه‌ له‌ ئاستی گه‌شه‌ی دوای خۆی .</a:t>
            </a:r>
            <a:endParaRPr lang="en-US" sz="2500" dirty="0" smtClean="0">
              <a:solidFill>
                <a:schemeClr val="dk1"/>
              </a:solidFill>
              <a:latin typeface="Unikurd Midya" pitchFamily="34" charset="-78"/>
              <a:cs typeface="Unikurd Midya" pitchFamily="34" charset="-78"/>
            </a:endParaRPr>
          </a:p>
          <a:p>
            <a:pPr marL="0" indent="0" algn="just" rtl="1">
              <a:lnSpc>
                <a:spcPct val="150000"/>
              </a:lnSpc>
              <a:buNone/>
            </a:pPr>
            <a:endParaRPr lang="en-US" sz="2500" dirty="0" smtClean="0">
              <a:solidFill>
                <a:schemeClr val="dk1"/>
              </a:solidFill>
              <a:latin typeface="Unikurd Midya" pitchFamily="34" charset="-78"/>
              <a:cs typeface="Unikurd Midya" pitchFamily="34" charset="-78"/>
            </a:endParaRPr>
          </a:p>
          <a:p>
            <a:pPr marL="0" indent="0" algn="just" rtl="1">
              <a:lnSpc>
                <a:spcPct val="150000"/>
              </a:lnSpc>
              <a:buNone/>
            </a:pPr>
            <a:endParaRPr lang="en-US" sz="2500" dirty="0">
              <a:solidFill>
                <a:schemeClr val="dk1"/>
              </a:solidFill>
              <a:latin typeface="Unikurd Midya" pitchFamily="34" charset="-78"/>
              <a:cs typeface="Unikurd Midya" pitchFamily="34" charset="-78"/>
            </a:endParaRPr>
          </a:p>
        </p:txBody>
      </p:sp>
    </p:spTree>
    <p:extLst>
      <p:ext uri="{BB962C8B-B14F-4D97-AF65-F5344CB8AC3E}">
        <p14:creationId xmlns:p14="http://schemas.microsoft.com/office/powerpoint/2010/main" val="3420908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KW" dirty="0" smtClean="0"/>
              <a:t>جیاوازی نێوان گه‌شه‌کردن و پێشکه‌وتن</a:t>
            </a:r>
            <a:endParaRPr lang="en-US" dirty="0"/>
          </a:p>
        </p:txBody>
      </p:sp>
      <p:sp>
        <p:nvSpPr>
          <p:cNvPr id="3" name="Content Placeholder 2"/>
          <p:cNvSpPr>
            <a:spLocks noGrp="1"/>
          </p:cNvSpPr>
          <p:nvPr>
            <p:ph idx="1"/>
          </p:nvPr>
        </p:nvSpPr>
        <p:spPr>
          <a:xfrm>
            <a:off x="304800" y="1554162"/>
            <a:ext cx="8839200" cy="5115198"/>
          </a:xfrm>
        </p:spPr>
        <p:txBody>
          <a:bodyPr>
            <a:noAutofit/>
          </a:bodyPr>
          <a:lstStyle/>
          <a:p>
            <a:pPr marL="514350" indent="-514350" algn="justLow" rtl="1">
              <a:buNone/>
            </a:pPr>
            <a:r>
              <a:rPr lang="ar-KW" dirty="0" smtClean="0">
                <a:solidFill>
                  <a:schemeClr val="dk1"/>
                </a:solidFill>
                <a:latin typeface="Unikurd Midya" pitchFamily="34" charset="-78"/>
                <a:cs typeface="Unikurd Midya" pitchFamily="34" charset="-78"/>
              </a:rPr>
              <a:t>گه‌شه‌ کردن: هه‌ندێک له‌ زانایان لایان وایه‌ گه‌شه‌کردن ئاماژه‌ به‌ گۆڕانکاریه‌ جه‌سته‌یی</a:t>
            </a:r>
            <a:r>
              <a:rPr lang="ar-SA" dirty="0" smtClean="0">
                <a:solidFill>
                  <a:schemeClr val="dk1"/>
                </a:solidFill>
                <a:latin typeface="Unikurd Midya" pitchFamily="34" charset="-78"/>
                <a:cs typeface="Unikurd Midya" pitchFamily="34" charset="-78"/>
              </a:rPr>
              <a:t> (</a:t>
            </a:r>
            <a:r>
              <a:rPr lang="en-US" sz="3600" dirty="0">
                <a:solidFill>
                  <a:schemeClr val="dk1"/>
                </a:solidFill>
                <a:latin typeface="Times New Roman" pitchFamily="18" charset="0"/>
                <a:cs typeface="Times New Roman" pitchFamily="18" charset="0"/>
              </a:rPr>
              <a:t>Physical</a:t>
            </a:r>
            <a:r>
              <a:rPr lang="ar-SA" dirty="0" smtClean="0">
                <a:solidFill>
                  <a:schemeClr val="dk1"/>
                </a:solidFill>
                <a:latin typeface="Unikurd Midya" pitchFamily="34" charset="-78"/>
                <a:cs typeface="Unikurd Midya" pitchFamily="34" charset="-78"/>
              </a:rPr>
              <a:t>)</a:t>
            </a:r>
            <a:r>
              <a:rPr lang="ar-KW" dirty="0" smtClean="0">
                <a:solidFill>
                  <a:schemeClr val="dk1"/>
                </a:solidFill>
                <a:latin typeface="Unikurd Midya" pitchFamily="34" charset="-78"/>
                <a:cs typeface="Unikurd Midya" pitchFamily="34" charset="-78"/>
              </a:rPr>
              <a:t> و فیسیۆلۆجیه‌کان</a:t>
            </a:r>
            <a:r>
              <a:rPr lang="ar-SA" dirty="0">
                <a:solidFill>
                  <a:schemeClr val="dk1"/>
                </a:solidFill>
                <a:latin typeface="Unikurd Midya" pitchFamily="34" charset="-78"/>
                <a:cs typeface="Unikurd Midya" pitchFamily="34" charset="-78"/>
              </a:rPr>
              <a:t> </a:t>
            </a:r>
            <a:r>
              <a:rPr lang="ar-SA" dirty="0" smtClean="0">
                <a:solidFill>
                  <a:schemeClr val="dk1"/>
                </a:solidFill>
                <a:latin typeface="Unikurd Midya" pitchFamily="34" charset="-78"/>
                <a:cs typeface="Unikurd Midya" pitchFamily="34" charset="-78"/>
              </a:rPr>
              <a:t>(</a:t>
            </a:r>
            <a:r>
              <a:rPr lang="en-US" sz="3600" dirty="0">
                <a:solidFill>
                  <a:schemeClr val="dk1"/>
                </a:solidFill>
                <a:latin typeface="Times New Roman" pitchFamily="18" charset="0"/>
                <a:cs typeface="Times New Roman" pitchFamily="18" charset="0"/>
              </a:rPr>
              <a:t>Physiology</a:t>
            </a:r>
            <a:r>
              <a:rPr lang="ar-SA" dirty="0" smtClean="0">
                <a:solidFill>
                  <a:schemeClr val="dk1"/>
                </a:solidFill>
                <a:latin typeface="Unikurd Midya" pitchFamily="34" charset="-78"/>
                <a:cs typeface="Unikurd Midya" pitchFamily="34" charset="-78"/>
              </a:rPr>
              <a:t>)</a:t>
            </a:r>
            <a:r>
              <a:rPr lang="ar-KW" dirty="0" smtClean="0">
                <a:solidFill>
                  <a:schemeClr val="dk1"/>
                </a:solidFill>
                <a:latin typeface="Unikurd Midya" pitchFamily="34" charset="-78"/>
                <a:cs typeface="Unikurd Midya" pitchFamily="34" charset="-78"/>
              </a:rPr>
              <a:t> ده‌کات که‌ له‌ مرۆڤ دا به‌دی ده‌کرێن. واتا باس له‌ گۆڕانکاریه‌ چه‌ندێکان </a:t>
            </a:r>
            <a:r>
              <a:rPr lang="en-US" dirty="0" smtClean="0">
                <a:solidFill>
                  <a:schemeClr val="dk1"/>
                </a:solidFill>
                <a:latin typeface="Unikurd Midya" pitchFamily="34" charset="-78"/>
                <a:cs typeface="Unikurd Midya" pitchFamily="34" charset="-78"/>
              </a:rPr>
              <a:t>(</a:t>
            </a:r>
            <a:r>
              <a:rPr lang="en-US" sz="3600" dirty="0">
                <a:solidFill>
                  <a:schemeClr val="dk1"/>
                </a:solidFill>
                <a:latin typeface="Times New Roman" pitchFamily="18" charset="0"/>
                <a:cs typeface="Times New Roman" pitchFamily="18" charset="0"/>
              </a:rPr>
              <a:t>Quantitative</a:t>
            </a:r>
            <a:r>
              <a:rPr lang="en-US" dirty="0" smtClean="0">
                <a:solidFill>
                  <a:schemeClr val="dk1"/>
                </a:solidFill>
                <a:latin typeface="Unikurd Midya" pitchFamily="34" charset="-78"/>
                <a:cs typeface="Unikurd Midya" pitchFamily="34" charset="-78"/>
              </a:rPr>
              <a:t>)  </a:t>
            </a:r>
            <a:r>
              <a:rPr lang="ar-SA" dirty="0" smtClean="0">
                <a:solidFill>
                  <a:schemeClr val="dk1"/>
                </a:solidFill>
                <a:latin typeface="Unikurd Midya" pitchFamily="34" charset="-78"/>
                <a:cs typeface="Unikurd Midya" pitchFamily="34" charset="-78"/>
              </a:rPr>
              <a:t> ده‌کات.</a:t>
            </a:r>
            <a:endParaRPr lang="en-US" dirty="0" smtClean="0">
              <a:solidFill>
                <a:schemeClr val="dk1"/>
              </a:solidFill>
              <a:latin typeface="Unikurd Midya" pitchFamily="34" charset="-78"/>
              <a:cs typeface="Unikurd Midya" pitchFamily="34" charset="-78"/>
            </a:endParaRPr>
          </a:p>
          <a:p>
            <a:pPr marL="514350" indent="-514350" algn="justLow" rtl="1">
              <a:buNone/>
            </a:pPr>
            <a:r>
              <a:rPr lang="ar-SA" dirty="0" smtClean="0">
                <a:solidFill>
                  <a:schemeClr val="dk1"/>
                </a:solidFill>
                <a:latin typeface="Unikurd Midya" pitchFamily="34" charset="-78"/>
                <a:cs typeface="Unikurd Midya" pitchFamily="34" charset="-78"/>
              </a:rPr>
              <a:t>په‌ره‌سه‌ندن(پێشکه‌وتن): ئاماژه‌یه‌ به‌ هه‌ر دوو گۆڕانکاری(جۆری و چه‌ندی). واته‌ هه‌ر دوو جۆره‌ کۆمه‌ڵه‌ گۆڕانکاری که‌ له‌ سه‌ر مرۆڤ به‌دی ده‌کرێت  ده‌گرێته‌وه‌، واتا لایه‌نی فیسیۆلۆجی و لایه‌نی ده‌روونی یان که‌سایه‌تی (</a:t>
            </a:r>
            <a:r>
              <a:rPr lang="en-US" sz="3600" dirty="0">
                <a:solidFill>
                  <a:schemeClr val="dk1"/>
                </a:solidFill>
                <a:latin typeface="Times New Roman" pitchFamily="18" charset="0"/>
                <a:cs typeface="Times New Roman" pitchFamily="18" charset="0"/>
              </a:rPr>
              <a:t>personality</a:t>
            </a:r>
            <a:r>
              <a:rPr lang="ar-SA" dirty="0" smtClean="0">
                <a:solidFill>
                  <a:schemeClr val="dk1"/>
                </a:solidFill>
                <a:latin typeface="Unikurd Midya" pitchFamily="34" charset="-78"/>
                <a:cs typeface="Unikurd Midya" pitchFamily="34" charset="-78"/>
              </a:rPr>
              <a:t>).</a:t>
            </a:r>
          </a:p>
        </p:txBody>
      </p:sp>
    </p:spTree>
    <p:extLst>
      <p:ext uri="{BB962C8B-B14F-4D97-AF65-F5344CB8AC3E}">
        <p14:creationId xmlns:p14="http://schemas.microsoft.com/office/powerpoint/2010/main" val="3262174523"/>
      </p:ext>
    </p:extLst>
  </p:cSld>
  <p:clrMapOvr>
    <a:masterClrMapping/>
  </p:clrMapOvr>
  <p:timing>
    <p:tnLst>
      <p:par>
        <p:cTn id="1" dur="indefinite" restart="never" nodeType="tmRoot"/>
      </p:par>
    </p:tnLst>
  </p:timing>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166</TotalTime>
  <Words>396</Words>
  <Application>Microsoft Office PowerPoint</Application>
  <PresentationFormat>On-screen Show (4:3)</PresentationFormat>
  <Paragraphs>20</Paragraphs>
  <Slides>5</Slides>
  <Notes>4</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Soran-Template</vt:lpstr>
      <vt:lpstr>ده‌روونزانى گه­شه</vt:lpstr>
      <vt:lpstr> introduction پێشه‌کی:</vt:lpstr>
      <vt:lpstr>PowerPoint Presentation</vt:lpstr>
      <vt:lpstr>PowerPoint Presentation</vt:lpstr>
      <vt:lpstr>جیاوازی نێوان گه‌شه‌کردن و پێشکه‌وتن</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47</cp:revision>
  <dcterms:created xsi:type="dcterms:W3CDTF">2014-11-02T06:25:24Z</dcterms:created>
  <dcterms:modified xsi:type="dcterms:W3CDTF">2014-11-08T14:45:49Z</dcterms:modified>
</cp:coreProperties>
</file>