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62" r:id="rId3"/>
    <p:sldId id="263" r:id="rId4"/>
    <p:sldId id="264" r:id="rId5"/>
    <p:sldId id="265" r:id="rId6"/>
    <p:sldId id="266" r:id="rId7"/>
    <p:sldId id="267" r:id="rId8"/>
    <p:sldId id="268" r:id="rId9"/>
    <p:sldId id="26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2</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3</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4</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5</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6</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7</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8</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t>ده‌روونزانى گه­شه</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Autofit/>
          </a:bodyPr>
          <a:lstStyle/>
          <a:p>
            <a:pPr algn="ctr"/>
            <a:r>
              <a:rPr lang="ar-KW" sz="2800" b="0" dirty="0">
                <a:latin typeface="+mj-lt"/>
                <a:ea typeface="+mj-ea"/>
                <a:cs typeface="+mj-cs"/>
              </a:rPr>
              <a:t>قۆناغی هه‌رزه‌کاری</a:t>
            </a:r>
          </a:p>
          <a:p>
            <a:pPr algn="ctr"/>
            <a:r>
              <a:rPr lang="ar-KW" sz="2800" b="0" dirty="0">
                <a:latin typeface="+mj-lt"/>
                <a:ea typeface="+mj-ea"/>
                <a:cs typeface="+mj-cs"/>
              </a:rPr>
              <a:t>(مێرمنداڵی</a:t>
            </a:r>
            <a:r>
              <a:rPr lang="ar-KW" sz="2800" b="0" dirty="0">
                <a:latin typeface="+mj-lt"/>
                <a:ea typeface="+mj-ea"/>
                <a:cs typeface="+mj-cs"/>
              </a:rPr>
              <a:t>)</a:t>
            </a:r>
            <a:endParaRPr lang="fa-IR" sz="2800" b="0" dirty="0">
              <a:latin typeface="+mj-lt"/>
              <a:ea typeface="+mj-ea"/>
              <a:cs typeface="+mj-cs"/>
            </a:endParaRPr>
          </a:p>
        </p:txBody>
      </p:sp>
      <p:pic>
        <p:nvPicPr>
          <p:cNvPr id="2" name="Content Placeholder 1"/>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526804" y="2708921"/>
            <a:ext cx="4509692" cy="3397302"/>
          </a:xfrm>
        </p:spPr>
      </p:pic>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0" indent="0" algn="ctr">
              <a:buNone/>
            </a:pPr>
            <a:r>
              <a:rPr lang="ar-KW" sz="6000" dirty="0" smtClean="0"/>
              <a:t>قۆناغی هه‌رزه‌کاری</a:t>
            </a:r>
          </a:p>
          <a:p>
            <a:pPr marL="0" indent="0" algn="ctr">
              <a:buNone/>
            </a:pPr>
            <a:r>
              <a:rPr lang="ar-KW" sz="6000" dirty="0" smtClean="0"/>
              <a:t>(مێرمنداڵی)</a:t>
            </a:r>
            <a:endParaRPr lang="fa-IR" sz="6000" dirty="0"/>
          </a:p>
        </p:txBody>
      </p:sp>
    </p:spTree>
    <p:extLst>
      <p:ext uri="{BB962C8B-B14F-4D97-AF65-F5344CB8AC3E}">
        <p14:creationId xmlns:p14="http://schemas.microsoft.com/office/powerpoint/2010/main" val="3484867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457200"/>
            <a:ext cx="4419600" cy="838200"/>
          </a:xfrm>
        </p:spPr>
        <p:style>
          <a:lnRef idx="2">
            <a:schemeClr val="accent6"/>
          </a:lnRef>
          <a:fillRef idx="1">
            <a:schemeClr val="lt1"/>
          </a:fillRef>
          <a:effectRef idx="0">
            <a:schemeClr val="accent6"/>
          </a:effectRef>
          <a:fontRef idx="minor">
            <a:schemeClr val="dk1"/>
          </a:fontRef>
        </p:style>
        <p:txBody>
          <a:bodyPr/>
          <a:lstStyle/>
          <a:p>
            <a:pPr algn="ctr"/>
            <a:r>
              <a:rPr lang="ar-KW" dirty="0" smtClean="0"/>
              <a:t>پێشه‌کی</a:t>
            </a:r>
            <a:endParaRPr lang="fa-IR" dirty="0"/>
          </a:p>
        </p:txBody>
      </p:sp>
      <p:sp>
        <p:nvSpPr>
          <p:cNvPr id="3" name="Content Placeholder 2"/>
          <p:cNvSpPr>
            <a:spLocks noGrp="1"/>
          </p:cNvSpPr>
          <p:nvPr>
            <p:ph idx="1"/>
          </p:nvPr>
        </p:nvSpPr>
        <p:spPr/>
        <p:style>
          <a:lnRef idx="2">
            <a:schemeClr val="accent6"/>
          </a:lnRef>
          <a:fillRef idx="1">
            <a:schemeClr val="lt1"/>
          </a:fillRef>
          <a:effectRef idx="0">
            <a:schemeClr val="accent6"/>
          </a:effectRef>
          <a:fontRef idx="minor">
            <a:schemeClr val="dk1"/>
          </a:fontRef>
        </p:style>
        <p:txBody>
          <a:bodyPr>
            <a:normAutofit fontScale="62500" lnSpcReduction="20000"/>
          </a:bodyPr>
          <a:lstStyle/>
          <a:p>
            <a:pPr marL="0" indent="0" algn="just" rtl="1">
              <a:lnSpc>
                <a:spcPct val="160000"/>
              </a:lnSpc>
              <a:buNone/>
            </a:pPr>
            <a:r>
              <a:rPr lang="ar-SA" b="1" dirty="0">
                <a:latin typeface="Unikurd Jino" pitchFamily="34" charset="-78"/>
                <a:cs typeface="Unikurd Jino" pitchFamily="34" charset="-78"/>
              </a:rPr>
              <a:t>ناتوانرێت ماوه‌ی ژیانی مرۆڤ له‌یه‌كتر جیابكرێته‌وه‌، چونكه‌ یه‌كه‌یه‌كی ته‌واوكراوه‌،هه‌ریه‌ك له‌قۆناغه‌كانی به‌ستراوه‌ به‌وه‌ی پێشخۆی ودوای خۆیه‌وه‌،ئه‌م بیروبۆچونه‌ش له‌لایه‌ن هه‌موو ئه‌وكه‌سانه‌وه‌ سه‌لمێنراوه‌ كه‌پێشترو ئێستاش له‌بواری لێكۆڵینه‌وه‌ له‌قۆناغی هه‌رزه‌كاریدا كارده‌كه‌ن ،هه‌روه‌ها ئه‌م قۆناغانه‌ به‌شێوه‌یه‌ك چونبه‌ناویه‌كدا، زۆرگرانه‌ بتوانرێت سه‌ره‌تاو كۆتاییان له‌یه‌كتر جیابكرێته‌وه‌. </a:t>
            </a:r>
            <a:endParaRPr lang="ar-SA" dirty="0">
              <a:latin typeface="Unikurd Jino" pitchFamily="34" charset="-78"/>
              <a:cs typeface="Unikurd Jino" pitchFamily="34" charset="-78"/>
            </a:endParaRPr>
          </a:p>
          <a:p>
            <a:pPr marL="0" indent="0" algn="just" rtl="1">
              <a:lnSpc>
                <a:spcPct val="160000"/>
              </a:lnSpc>
              <a:buNone/>
            </a:pPr>
            <a:r>
              <a:rPr lang="ar-SA" b="1" dirty="0">
                <a:latin typeface="Unikurd Jino" pitchFamily="34" charset="-78"/>
                <a:cs typeface="Unikurd Jino" pitchFamily="34" charset="-78"/>
              </a:rPr>
              <a:t>قۆناغی هه‌رزه‌كاری </a:t>
            </a:r>
            <a:r>
              <a:rPr lang="ar-SA" b="1" dirty="0" smtClean="0">
                <a:latin typeface="Unikurd Jino" pitchFamily="34" charset="-78"/>
                <a:cs typeface="Unikurd Jino" pitchFamily="34" charset="-78"/>
              </a:rPr>
              <a:t>به‌قۆناغ</a:t>
            </a:r>
            <a:r>
              <a:rPr lang="ar-KW" b="1" dirty="0" smtClean="0">
                <a:latin typeface="Unikurd Jino" pitchFamily="34" charset="-78"/>
                <a:cs typeface="Unikurd Jino" pitchFamily="34" charset="-78"/>
              </a:rPr>
              <a:t>ێکی</a:t>
            </a:r>
            <a:r>
              <a:rPr lang="ar-SA" b="1" dirty="0" smtClean="0">
                <a:latin typeface="Unikurd Jino" pitchFamily="34" charset="-78"/>
                <a:cs typeface="Unikurd Jino" pitchFamily="34" charset="-78"/>
              </a:rPr>
              <a:t> </a:t>
            </a:r>
            <a:r>
              <a:rPr lang="ar-SA" b="1" dirty="0">
                <a:latin typeface="Unikurd Jino" pitchFamily="34" charset="-78"/>
                <a:cs typeface="Unikurd Jino" pitchFamily="34" charset="-78"/>
              </a:rPr>
              <a:t>گه‌شه‌كردنی گشتی </a:t>
            </a:r>
            <a:r>
              <a:rPr lang="ar-SA" b="1" dirty="0" smtClean="0">
                <a:latin typeface="Unikurd Jino" pitchFamily="34" charset="-78"/>
                <a:cs typeface="Unikurd Jino" pitchFamily="34" charset="-78"/>
              </a:rPr>
              <a:t>تاكێك</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داده‌نرێت،به‌ڵام </a:t>
            </a:r>
            <a:r>
              <a:rPr lang="ar-SA" b="1" dirty="0">
                <a:latin typeface="Unikurd Jino" pitchFamily="34" charset="-78"/>
                <a:cs typeface="Unikurd Jino" pitchFamily="34" charset="-78"/>
              </a:rPr>
              <a:t>بۆمه‌به‌ستی ئاسانكاری لێكۆڵینه‌وه‌و </a:t>
            </a:r>
            <a:r>
              <a:rPr lang="ar-KW" b="1" dirty="0" smtClean="0">
                <a:latin typeface="Unikurd Jino" pitchFamily="34" charset="-78"/>
                <a:cs typeface="Unikurd Jino" pitchFamily="34" charset="-78"/>
              </a:rPr>
              <a:t>شیکاری</a:t>
            </a:r>
            <a:r>
              <a:rPr lang="ar-SA" b="1" dirty="0" smtClean="0">
                <a:latin typeface="Unikurd Jino" pitchFamily="34" charset="-78"/>
                <a:cs typeface="Unikurd Jino" pitchFamily="34" charset="-78"/>
              </a:rPr>
              <a:t> </a:t>
            </a:r>
            <a:r>
              <a:rPr lang="ar-SA" b="1" dirty="0">
                <a:latin typeface="Unikurd Jino" pitchFamily="34" charset="-78"/>
                <a:cs typeface="Unikurd Jino" pitchFamily="34" charset="-78"/>
              </a:rPr>
              <a:t>ئه‌م قۆناغانه‌ كراون به‌ماوه‌ی جیاوازه‌وه‌، بێگومان بیروبۆچونی پسپۆرانیش له‌م لایه‌نه‌وه‌ له‌یه‌كترجیاوازن، بۆنمونه‌ (ئیلیزابێس‌و هارلوك) ماوه‌كه‌یان به‌(12بۆ21ساڵ)داناوه‌، لانده‌ر </a:t>
            </a:r>
            <a:r>
              <a:rPr lang="ar-SA" b="1" dirty="0" smtClean="0">
                <a:latin typeface="Unikurd Jino" pitchFamily="34" charset="-78"/>
                <a:cs typeface="Unikurd Jino" pitchFamily="34" charset="-78"/>
              </a:rPr>
              <a:t>به‌(12بۆ24سا</a:t>
            </a:r>
            <a:r>
              <a:rPr lang="ar-KW" b="1" dirty="0" smtClean="0">
                <a:latin typeface="Unikurd Jino" pitchFamily="34" charset="-78"/>
                <a:cs typeface="Unikurd Jino" pitchFamily="34" charset="-78"/>
              </a:rPr>
              <a:t>ڵ</a:t>
            </a:r>
            <a:r>
              <a:rPr lang="ar-SA" b="1" dirty="0" smtClean="0">
                <a:latin typeface="Unikurd Jino" pitchFamily="34" charset="-78"/>
                <a:cs typeface="Unikurd Jino" pitchFamily="34" charset="-78"/>
              </a:rPr>
              <a:t>)داناوه‌</a:t>
            </a:r>
            <a:r>
              <a:rPr lang="ar-SA" b="1" dirty="0">
                <a:latin typeface="Unikurd Jino" pitchFamily="34" charset="-78"/>
                <a:cs typeface="Unikurd Jino" pitchFamily="34" charset="-78"/>
              </a:rPr>
              <a:t>، به‌ڵام جیرزله‌ (</a:t>
            </a:r>
            <a:r>
              <a:rPr lang="ar-SA" b="1" dirty="0" smtClean="0">
                <a:latin typeface="Unikurd Jino" pitchFamily="34" charset="-78"/>
                <a:cs typeface="Unikurd Jino" pitchFamily="34" charset="-78"/>
              </a:rPr>
              <a:t>12بۆ20سا</a:t>
            </a:r>
            <a:r>
              <a:rPr lang="ar-KW" b="1" dirty="0" smtClean="0">
                <a:latin typeface="Unikurd Jino" pitchFamily="34" charset="-78"/>
                <a:cs typeface="Unikurd Jino" pitchFamily="34" charset="-78"/>
              </a:rPr>
              <a:t>ڵ</a:t>
            </a:r>
            <a:r>
              <a:rPr lang="ar-SA" b="1" dirty="0" smtClean="0">
                <a:latin typeface="Unikurd Jino" pitchFamily="34" charset="-78"/>
                <a:cs typeface="Unikurd Jino" pitchFamily="34" charset="-78"/>
              </a:rPr>
              <a:t>)دیاریكردوه‌</a:t>
            </a:r>
            <a:r>
              <a:rPr lang="ar-SA" b="1" dirty="0">
                <a:latin typeface="Unikurd Jino" pitchFamily="34" charset="-78"/>
                <a:cs typeface="Unikurd Jino" pitchFamily="34" charset="-78"/>
              </a:rPr>
              <a:t>.</a:t>
            </a:r>
            <a:endParaRPr lang="ar-SA" dirty="0">
              <a:latin typeface="Unikurd Jino" pitchFamily="34" charset="-78"/>
              <a:cs typeface="Unikurd Jino" pitchFamily="34" charset="-78"/>
            </a:endParaRPr>
          </a:p>
          <a:p>
            <a:pPr marL="0" indent="0" algn="just">
              <a:lnSpc>
                <a:spcPct val="160000"/>
              </a:lnSpc>
              <a:buNone/>
            </a:pPr>
            <a:endParaRPr lang="fa-IR" dirty="0">
              <a:latin typeface="Unikurd Jino" pitchFamily="34" charset="-78"/>
              <a:cs typeface="Unikurd Jino" pitchFamily="34" charset="-78"/>
            </a:endParaRPr>
          </a:p>
        </p:txBody>
      </p:sp>
    </p:spTree>
    <p:extLst>
      <p:ext uri="{BB962C8B-B14F-4D97-AF65-F5344CB8AC3E}">
        <p14:creationId xmlns:p14="http://schemas.microsoft.com/office/powerpoint/2010/main" val="178587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arn(inVertical)">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arn(inVertic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arn(inVertical)">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ar-SA" b="1" dirty="0">
                <a:effectLst/>
              </a:rPr>
              <a:t>جیاوازی نێوان هه‌رزه‌كاری و باڵقبوون </a:t>
            </a:r>
            <a:endParaRPr lang="fa-IR" dirty="0"/>
          </a:p>
        </p:txBody>
      </p:sp>
      <p:sp>
        <p:nvSpPr>
          <p:cNvPr id="3" name="Content Placeholder 2"/>
          <p:cNvSpPr>
            <a:spLocks noGrp="1"/>
          </p:cNvSpPr>
          <p:nvPr>
            <p:ph idx="1"/>
          </p:nvPr>
        </p:nvSpPr>
        <p:spPr/>
        <p:style>
          <a:lnRef idx="2">
            <a:schemeClr val="accent6"/>
          </a:lnRef>
          <a:fillRef idx="1">
            <a:schemeClr val="lt1"/>
          </a:fillRef>
          <a:effectRef idx="0">
            <a:schemeClr val="accent6"/>
          </a:effectRef>
          <a:fontRef idx="minor">
            <a:schemeClr val="dk1"/>
          </a:fontRef>
        </p:style>
        <p:txBody>
          <a:bodyPr>
            <a:normAutofit fontScale="70000" lnSpcReduction="20000"/>
          </a:bodyPr>
          <a:lstStyle/>
          <a:p>
            <a:pPr marL="0" indent="0" algn="just" rtl="1">
              <a:lnSpc>
                <a:spcPct val="160000"/>
              </a:lnSpc>
              <a:buNone/>
            </a:pPr>
            <a:r>
              <a:rPr lang="ar-SA" b="1" dirty="0">
                <a:latin typeface="Unikurd Jino" pitchFamily="34" charset="-78"/>
                <a:cs typeface="Unikurd Jino" pitchFamily="34" charset="-78"/>
              </a:rPr>
              <a:t>باڵقی به‌شێكه‌ له‌هه‌رزه‌كاری ،واته‌ ته‌نها گۆرانگارییه‌ </a:t>
            </a:r>
            <a:r>
              <a:rPr lang="ar-SA" b="1" dirty="0" smtClean="0">
                <a:latin typeface="Unikurd Jino" pitchFamily="34" charset="-78"/>
                <a:cs typeface="Unikurd Jino" pitchFamily="34" charset="-78"/>
              </a:rPr>
              <a:t>جه‌سته‌یی</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‌و</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فسیۆلۆژیه‌كان </a:t>
            </a:r>
            <a:r>
              <a:rPr lang="ar-SA" b="1" dirty="0">
                <a:latin typeface="Unikurd Jino" pitchFamily="34" charset="-78"/>
                <a:cs typeface="Unikurd Jino" pitchFamily="34" charset="-78"/>
              </a:rPr>
              <a:t>ده‌گرێته‌وه‌</a:t>
            </a:r>
            <a:r>
              <a:rPr lang="ar-SA" b="1" dirty="0" smtClean="0">
                <a:latin typeface="Unikurd Jino" pitchFamily="34" charset="-78"/>
                <a:cs typeface="Unikurd Jino" pitchFamily="34" charset="-78"/>
              </a:rPr>
              <a:t>،</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به‌ڵام </a:t>
            </a:r>
            <a:r>
              <a:rPr lang="ar-SA" b="1" dirty="0">
                <a:latin typeface="Unikurd Jino" pitchFamily="34" charset="-78"/>
                <a:cs typeface="Unikurd Jino" pitchFamily="34" charset="-78"/>
              </a:rPr>
              <a:t>هه‌رزه‌كاری برییته‌له‌ له‌سه‌رجه‌م </a:t>
            </a:r>
            <a:r>
              <a:rPr lang="ar-SA" b="1" dirty="0" smtClean="0">
                <a:latin typeface="Unikurd Jino" pitchFamily="34" charset="-78"/>
                <a:cs typeface="Unikurd Jino" pitchFamily="34" charset="-78"/>
              </a:rPr>
              <a:t>گۆرانگاریه‌ </a:t>
            </a:r>
            <a:r>
              <a:rPr lang="ar-SA" b="1" dirty="0">
                <a:latin typeface="Unikurd Jino" pitchFamily="34" charset="-78"/>
                <a:cs typeface="Unikurd Jino" pitchFamily="34" charset="-78"/>
              </a:rPr>
              <a:t>جه‌سته‌یی و </a:t>
            </a:r>
            <a:r>
              <a:rPr lang="ar-SA" b="1" dirty="0" smtClean="0">
                <a:latin typeface="Unikurd Jino" pitchFamily="34" charset="-78"/>
                <a:cs typeface="Unikurd Jino" pitchFamily="34" charset="-78"/>
              </a:rPr>
              <a:t>فسیۆلۆژی</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‌و</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عه‌قڵی</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‌و</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هه‌ڵچونی </a:t>
            </a:r>
            <a:r>
              <a:rPr lang="ar-SA" b="1" dirty="0">
                <a:latin typeface="Unikurd Jino" pitchFamily="34" charset="-78"/>
                <a:cs typeface="Unikurd Jino" pitchFamily="34" charset="-78"/>
              </a:rPr>
              <a:t>و كۆمه‌ڵایه‌تیه‌كان ،كه‌واته‌ سه‌ره‌تای قۆناغی هه‌رزه‌كاری به‌باڵقی ده‌ستپێده‌كات كه‌چه‌ند ساڵێكی كه‌می ماوه‌ی قۆناغی هه‌رزه‌كاری ده‌خایه‌نێت ،به‌ڵام هه‌رزه‌كاری ته‌واونابێت‌وهه‌رزه‌كار ناچێته‌ قۆناغی </a:t>
            </a:r>
            <a:r>
              <a:rPr lang="ar-SA" b="1" dirty="0" smtClean="0">
                <a:latin typeface="Unikurd Jino" pitchFamily="34" charset="-78"/>
                <a:cs typeface="Unikurd Jino" pitchFamily="34" charset="-78"/>
              </a:rPr>
              <a:t>كامڵی‌</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و</a:t>
            </a:r>
            <a:r>
              <a:rPr lang="ar-KW" b="1" dirty="0" smtClean="0">
                <a:latin typeface="Unikurd Jino" pitchFamily="34" charset="-78"/>
                <a:cs typeface="Unikurd Jino" pitchFamily="34" charset="-78"/>
              </a:rPr>
              <a:t> </a:t>
            </a:r>
            <a:r>
              <a:rPr lang="ar-SA" b="1" dirty="0" smtClean="0">
                <a:latin typeface="Unikurd Jino" pitchFamily="34" charset="-78"/>
                <a:cs typeface="Unikurd Jino" pitchFamily="34" charset="-78"/>
              </a:rPr>
              <a:t>پێگه‌یشتن </a:t>
            </a:r>
            <a:r>
              <a:rPr lang="ar-SA" b="1" dirty="0">
                <a:latin typeface="Unikurd Jino" pitchFamily="34" charset="-78"/>
                <a:cs typeface="Unikurd Jino" pitchFamily="34" charset="-78"/>
              </a:rPr>
              <a:t>تاوه‌كو هه‌رزه‌كار به‌ته‌واوی له‌لایه‌نی كۆمه‌ڵایه‌تی‌وهه‌ڵچوونی و عه‌قڵیه‌وه‌ گه‌شه‌ نه‌كات، قۆناغی هه‌رزه‌كاری ماوه‌یه‌كی زۆر </a:t>
            </a:r>
            <a:r>
              <a:rPr lang="ar-SA" b="1" dirty="0" smtClean="0">
                <a:latin typeface="Unikurd Jino" pitchFamily="34" charset="-78"/>
                <a:cs typeface="Unikurd Jino" pitchFamily="34" charset="-78"/>
              </a:rPr>
              <a:t>ده‌خایه‌</a:t>
            </a:r>
            <a:r>
              <a:rPr lang="ar-KW" b="1" dirty="0" smtClean="0">
                <a:latin typeface="Unikurd Jino" pitchFamily="34" charset="-78"/>
                <a:cs typeface="Unikurd Jino" pitchFamily="34" charset="-78"/>
              </a:rPr>
              <a:t>نێت</a:t>
            </a:r>
            <a:r>
              <a:rPr lang="ar-SA" b="1" dirty="0" smtClean="0">
                <a:latin typeface="Unikurd Jino" pitchFamily="34" charset="-78"/>
                <a:cs typeface="Unikurd Jino" pitchFamily="34" charset="-78"/>
              </a:rPr>
              <a:t> </a:t>
            </a:r>
            <a:r>
              <a:rPr lang="ar-SA" b="1" dirty="0">
                <a:latin typeface="Unikurd Jino" pitchFamily="34" charset="-78"/>
                <a:cs typeface="Unikurd Jino" pitchFamily="34" charset="-78"/>
              </a:rPr>
              <a:t>،چونكه‌ قۆناغێكه‌ منداڵ له‌میانه‌وه‌یه‌ گه‌شه‌ده‌كات‌وده‌گۆڕێت له‌كه‌سێكی پشتبه‌ستوو به‌كه‌سانی ده‌وروبه‌ی بۆكه‌سێكی پشتبه‌ستوو به‌خۆی </a:t>
            </a:r>
            <a:endParaRPr lang="fa-IR" dirty="0">
              <a:latin typeface="Unikurd Jino" pitchFamily="34" charset="-78"/>
              <a:cs typeface="Unikurd Jino" pitchFamily="34" charset="-78"/>
            </a:endParaRPr>
          </a:p>
        </p:txBody>
      </p:sp>
    </p:spTree>
    <p:extLst>
      <p:ext uri="{BB962C8B-B14F-4D97-AF65-F5344CB8AC3E}">
        <p14:creationId xmlns:p14="http://schemas.microsoft.com/office/powerpoint/2010/main" val="80665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circle(in)">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pPr algn="ctr"/>
            <a:r>
              <a:rPr lang="ar-SA" b="1" dirty="0">
                <a:effectLst/>
              </a:rPr>
              <a:t>واتای </a:t>
            </a:r>
            <a:r>
              <a:rPr lang="ar-SA" b="1" dirty="0" smtClean="0">
                <a:effectLst/>
              </a:rPr>
              <a:t>هه‌رزه‌كا</a:t>
            </a:r>
            <a:r>
              <a:rPr lang="ku-Arab-IQ" b="1" dirty="0" smtClean="0">
                <a:effectLst/>
              </a:rPr>
              <a:t>ری</a:t>
            </a:r>
            <a:endParaRPr lang="fa-IR" dirty="0"/>
          </a:p>
        </p:txBody>
      </p:sp>
      <p:sp>
        <p:nvSpPr>
          <p:cNvPr id="3" name="Content Placeholder 2"/>
          <p:cNvSpPr>
            <a:spLocks noGrp="1"/>
          </p:cNvSpPr>
          <p:nvPr>
            <p:ph idx="1"/>
          </p:nvPr>
        </p:nvSpPr>
        <p:spPr/>
        <p:style>
          <a:lnRef idx="2">
            <a:schemeClr val="accent6"/>
          </a:lnRef>
          <a:fillRef idx="1">
            <a:schemeClr val="lt1"/>
          </a:fillRef>
          <a:effectRef idx="0">
            <a:schemeClr val="accent6"/>
          </a:effectRef>
          <a:fontRef idx="minor">
            <a:schemeClr val="dk1"/>
          </a:fontRef>
        </p:style>
        <p:txBody>
          <a:bodyPr>
            <a:normAutofit fontScale="62500" lnSpcReduction="20000"/>
          </a:bodyPr>
          <a:lstStyle/>
          <a:p>
            <a:pPr marL="0" indent="0" algn="just" rtl="1">
              <a:lnSpc>
                <a:spcPct val="170000"/>
              </a:lnSpc>
              <a:buNone/>
            </a:pPr>
            <a:r>
              <a:rPr lang="ar-SA" b="1" dirty="0">
                <a:latin typeface="Unikurd Jino" pitchFamily="34" charset="-78"/>
                <a:cs typeface="Unikurd Jino" pitchFamily="34" charset="-78"/>
              </a:rPr>
              <a:t>ووشه‌ی هه‌رزه‌كاری ئینگلیزی (</a:t>
            </a:r>
            <a:r>
              <a:rPr lang="en-US" b="1" dirty="0" smtClean="0">
                <a:latin typeface="Unikurd Jino" pitchFamily="34" charset="-78"/>
                <a:cs typeface="Unikurd Jino" pitchFamily="34" charset="-78"/>
              </a:rPr>
              <a:t>Adolescence</a:t>
            </a:r>
            <a:r>
              <a:rPr lang="ar-KW" b="1" dirty="0" smtClean="0">
                <a:latin typeface="Unikurd Jino" pitchFamily="34" charset="-78"/>
                <a:cs typeface="Unikurd Jino" pitchFamily="34" charset="-78"/>
              </a:rPr>
              <a:t>)</a:t>
            </a:r>
            <a:r>
              <a:rPr lang="ar-SA" b="1" dirty="0" smtClean="0">
                <a:latin typeface="Unikurd Jino" pitchFamily="34" charset="-78"/>
                <a:cs typeface="Unikurd Jino" pitchFamily="34" charset="-78"/>
              </a:rPr>
              <a:t>وه‌رگیراوه‌ </a:t>
            </a:r>
            <a:r>
              <a:rPr lang="ar-SA" b="1" dirty="0">
                <a:latin typeface="Unikurd Jino" pitchFamily="34" charset="-78"/>
                <a:cs typeface="Unikurd Jino" pitchFamily="34" charset="-78"/>
              </a:rPr>
              <a:t>له‌ووشه‌ی لاتینی </a:t>
            </a:r>
            <a:r>
              <a:rPr lang="en-US" b="1" dirty="0" err="1" smtClean="0">
                <a:latin typeface="Unikurd Jino" pitchFamily="34" charset="-78"/>
                <a:cs typeface="Unikurd Jino" pitchFamily="34" charset="-78"/>
              </a:rPr>
              <a:t>Adolecers</a:t>
            </a:r>
            <a:r>
              <a:rPr lang="en-US" b="1" dirty="0" smtClean="0">
                <a:latin typeface="Unikurd Jino" pitchFamily="34" charset="-78"/>
                <a:cs typeface="Unikurd Jino" pitchFamily="34" charset="-78"/>
              </a:rPr>
              <a:t>)</a:t>
            </a:r>
            <a:r>
              <a:rPr lang="ar-KW" b="1" dirty="0" smtClean="0">
                <a:latin typeface="Unikurd Jino" pitchFamily="34" charset="-78"/>
                <a:cs typeface="Unikurd Jino" pitchFamily="34" charset="-78"/>
              </a:rPr>
              <a:t>)</a:t>
            </a:r>
            <a:r>
              <a:rPr lang="en-US" b="1" dirty="0" smtClean="0">
                <a:latin typeface="Unikurd Jino" pitchFamily="34" charset="-78"/>
                <a:cs typeface="Unikurd Jino" pitchFamily="34" charset="-78"/>
              </a:rPr>
              <a:t>، </a:t>
            </a:r>
            <a:r>
              <a:rPr lang="ar-SA" b="1" dirty="0">
                <a:latin typeface="Unikurd Jino" pitchFamily="34" charset="-78"/>
                <a:cs typeface="Unikurd Jino" pitchFamily="34" charset="-78"/>
              </a:rPr>
              <a:t>ئه‌مه‌ش واته‌به‌ره‌به‌ره‌ نزیكبونه‌وه‌ له‌پێگه‌یشتنی له‌ش و ڕه‌گه‌زو ژیری‌وهه‌ڵچونه‌كانی مرۆڤ، له‌به‌رئه‌وه‌یه‌ واتای هه‌رزه‌كار جیاوازه‌ له‌ باڵقبوون </a:t>
            </a:r>
            <a:r>
              <a:rPr lang="en-US" b="1" dirty="0" smtClean="0">
                <a:latin typeface="Unikurd Jino" pitchFamily="34" charset="-78"/>
                <a:cs typeface="Unikurd Jino" pitchFamily="34" charset="-78"/>
              </a:rPr>
              <a:t>puberty)</a:t>
            </a:r>
            <a:r>
              <a:rPr lang="ar-KW" b="1" dirty="0" smtClean="0">
                <a:latin typeface="Unikurd Jino" pitchFamily="34" charset="-78"/>
                <a:cs typeface="Unikurd Jino" pitchFamily="34" charset="-78"/>
              </a:rPr>
              <a:t>)</a:t>
            </a:r>
            <a:r>
              <a:rPr lang="en-US" b="1" dirty="0" smtClean="0">
                <a:latin typeface="Unikurd Jino" pitchFamily="34" charset="-78"/>
                <a:cs typeface="Unikurd Jino" pitchFamily="34" charset="-78"/>
              </a:rPr>
              <a:t>، </a:t>
            </a:r>
            <a:r>
              <a:rPr lang="ar-SA" b="1" dirty="0">
                <a:latin typeface="Unikurd Jino" pitchFamily="34" charset="-78"/>
                <a:cs typeface="Unikurd Jino" pitchFamily="34" charset="-78"/>
              </a:rPr>
              <a:t>چونكه‌ ئه‌مه‌یان واتای پێگه‌یشتنی ڕێژه‌نه‌كانی ڕه‌گه‌زیه‌و ئاماده‌كردنی ئه‌و تاكه‌ بۆدروستكردنی وه‌چه‌و پارێزگاریكردنی جۆروبه‌رده‌وامی مانه‌وه‌یه‌تی.</a:t>
            </a:r>
            <a:endParaRPr lang="ar-SA" dirty="0">
              <a:latin typeface="Unikurd Jino" pitchFamily="34" charset="-78"/>
              <a:cs typeface="Unikurd Jino" pitchFamily="34" charset="-78"/>
            </a:endParaRPr>
          </a:p>
          <a:p>
            <a:pPr marL="0" indent="0" algn="just" rtl="1">
              <a:lnSpc>
                <a:spcPct val="170000"/>
              </a:lnSpc>
              <a:buNone/>
            </a:pPr>
            <a:r>
              <a:rPr lang="ar-SA" b="1" dirty="0">
                <a:latin typeface="Unikurd Jino" pitchFamily="34" charset="-78"/>
                <a:cs typeface="Unikurd Jino" pitchFamily="34" charset="-78"/>
              </a:rPr>
              <a:t>به‌ڵام وه‌ك ده‌بینین (هاریمان) وای بۆده‌چێت كه‌ باڵقبوون یه‌كێكه‌ له‌قۆناغه‌كانی گه‌شه‌ی فسیۆلۆجی له‌ش‌و ئه‌ندامه‌كانی‌وده‌كه‌وێته‌ پێش قۆناغی هه‌رزه‌كارییه‌وه‌،هه‌روه‌ها گه‌وره‌بونی ئه‌وتاكه‌ دیاریده‌كات، به‌شێوه‌یه‌ك له‌ماوه‌ی ڕوودانیدا ئه‌وتاكه‌ ده‌گۆڕێنێت له‌تاكێكی بێ‌ڕه‌گه‌ز بۆتاكێكی ڕه‌گه‌زدار.</a:t>
            </a:r>
            <a:endParaRPr lang="ar-SA" dirty="0">
              <a:latin typeface="Unikurd Jino" pitchFamily="34" charset="-78"/>
              <a:cs typeface="Unikurd Jino" pitchFamily="34" charset="-78"/>
            </a:endParaRPr>
          </a:p>
          <a:p>
            <a:pPr marL="0" indent="0" algn="just">
              <a:lnSpc>
                <a:spcPct val="170000"/>
              </a:lnSpc>
              <a:buNone/>
            </a:pPr>
            <a:endParaRPr lang="fa-IR" dirty="0">
              <a:latin typeface="Unikurd Jino" pitchFamily="34" charset="-78"/>
              <a:cs typeface="Unikurd Jino" pitchFamily="34" charset="-78"/>
            </a:endParaRPr>
          </a:p>
        </p:txBody>
      </p:sp>
    </p:spTree>
    <p:extLst>
      <p:ext uri="{BB962C8B-B14F-4D97-AF65-F5344CB8AC3E}">
        <p14:creationId xmlns:p14="http://schemas.microsoft.com/office/powerpoint/2010/main" val="287475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arn(inVertical)">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arn(inVertic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arn(inVertical)">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4784"/>
            <a:ext cx="9144000" cy="5037584"/>
          </a:xfrm>
        </p:spPr>
        <p:style>
          <a:lnRef idx="2">
            <a:schemeClr val="accent6"/>
          </a:lnRef>
          <a:fillRef idx="1">
            <a:schemeClr val="lt1"/>
          </a:fillRef>
          <a:effectRef idx="0">
            <a:schemeClr val="accent6"/>
          </a:effectRef>
          <a:fontRef idx="minor">
            <a:schemeClr val="dk1"/>
          </a:fontRef>
        </p:style>
        <p:txBody>
          <a:bodyPr>
            <a:noAutofit/>
          </a:bodyPr>
          <a:lstStyle/>
          <a:p>
            <a:pPr marL="0" indent="0" algn="just" rtl="1">
              <a:lnSpc>
                <a:spcPct val="170000"/>
              </a:lnSpc>
              <a:buNone/>
            </a:pPr>
            <a:r>
              <a:rPr lang="ar-SA" sz="1750" dirty="0">
                <a:latin typeface="Unikurd Jino" pitchFamily="34" charset="-78"/>
                <a:cs typeface="Unikurd Jino" pitchFamily="34" charset="-78"/>
              </a:rPr>
              <a:t>قۆناغی هه‌رزه‌كاری له‌ڕوی ده‌رونی‌وكۆمه‌ڵایه‌تیه‌وه‌ به‌قۆناغێكی گواستنه‌وه‌ داده‌نرێت، له‌منداڵێكی پشتبه‌ست‌وبه‌كه‌سانی ده‌وروبه‌ر بۆكه‌سێك هه‌وڵئه‌دات سه‌ربه‌خۆبێت‌وپشتبه‌توانای خۆی ببه‌ستێت، كه‌سایه‌تی پارێزراوو سه‌ربه‌خۆبێت، تاكو ده‌گاته‌ قۆناغی پێگه‌یشتنی ته‌واو،ئه‌م باری گواستنه‌وه‌یه‌ش داواده‌كات له‌هه‌رزه‌كار كه‌ ده‌بێت باری خۆگونجاندنێكی نوێ‌ دروستبكات له‌گه‌ڵ ده‌وروبه‌ره‌كه‌یداو به‌پێی داواكاریه‌كانی ئه‌وان بێت، ئه‌مه‌ش ده‌گۆڕێت به‌پێی گۆڕینی كۆمه‌ڵگاكه‌و جۆری ئه‌و خوونه‌ریته‌ باوانه‌ی كه‌كاری پێده‌كرێت.</a:t>
            </a:r>
          </a:p>
          <a:p>
            <a:pPr marL="0" indent="0" algn="just" rtl="1">
              <a:lnSpc>
                <a:spcPct val="170000"/>
              </a:lnSpc>
              <a:buNone/>
            </a:pPr>
            <a:r>
              <a:rPr lang="ar-SA" sz="1750" dirty="0">
                <a:latin typeface="Unikurd Jino" pitchFamily="34" charset="-78"/>
                <a:cs typeface="Unikurd Jino" pitchFamily="34" charset="-78"/>
              </a:rPr>
              <a:t>به‌ڵام ستانلی هۆڵا ،سه‌باره‌ت به‌ هه‌ره‌زه‌كار ده‌ڵێت، قۆناغێكه‌ له‌قۆناغه‌كانی ته‌مه‌نی تاكێك، هه‌ڵسوكه‌وت تێدا ده‌بێته‌ لافاوێك له‌هه‌ڵچونی زۆرو دڵه‌ڕاوكێبوونی توندوتیژ، ئه‌م هه‌ڵسوكه‌وتانه‌ به‌كاره‌سات داده‌نێت كه‌له‌ژیانی هه‌رزه‌كاراندا ڕووده‌دات.</a:t>
            </a:r>
          </a:p>
          <a:p>
            <a:pPr marL="0" indent="0" algn="just" rtl="1">
              <a:lnSpc>
                <a:spcPct val="170000"/>
              </a:lnSpc>
              <a:buNone/>
            </a:pPr>
            <a:r>
              <a:rPr lang="ar-SA" sz="1750" dirty="0">
                <a:latin typeface="Unikurd Jino" pitchFamily="34" charset="-78"/>
                <a:cs typeface="Unikurd Jino" pitchFamily="34" charset="-78"/>
              </a:rPr>
              <a:t>له‌كاتێكدا كه‌ (فۆردوبێج) پێناسه‌ی هه‌رزه‌كاریان به‌مشێوه‌یه‌ </a:t>
            </a:r>
            <a:r>
              <a:rPr lang="ar-SA" sz="1750" dirty="0" smtClean="0">
                <a:latin typeface="Unikurd Jino" pitchFamily="34" charset="-78"/>
                <a:cs typeface="Unikurd Jino" pitchFamily="34" charset="-78"/>
              </a:rPr>
              <a:t>دابه‌زان</a:t>
            </a:r>
            <a:r>
              <a:rPr lang="ar-KW" sz="1750" dirty="0" smtClean="0">
                <a:latin typeface="Unikurd Jino" pitchFamily="34" charset="-78"/>
                <a:cs typeface="Unikurd Jino" pitchFamily="34" charset="-78"/>
              </a:rPr>
              <a:t>د</a:t>
            </a:r>
            <a:r>
              <a:rPr lang="ar-SA" sz="1750" dirty="0" smtClean="0">
                <a:latin typeface="Unikurd Jino" pitchFamily="34" charset="-78"/>
                <a:cs typeface="Unikurd Jino" pitchFamily="34" charset="-78"/>
              </a:rPr>
              <a:t>ۆته‌ </a:t>
            </a:r>
            <a:r>
              <a:rPr lang="ar-SA" sz="1750" dirty="0">
                <a:latin typeface="Unikurd Jino" pitchFamily="34" charset="-78"/>
                <a:cs typeface="Unikurd Jino" pitchFamily="34" charset="-78"/>
              </a:rPr>
              <a:t>ناو كه‌شكۆڵی زانستی ده‌رونناسیه‌وه‌،بریتییه‌ له‌وماوه‌یه‌ی كه‌درێژده‌بێته‌وه‌ له‌نێوان باڵقبون تاده‌گاته‌ پێگه‌یشتن (سه‌رئه‌نجام ده‌بێته‌ پێگه‌یشتنی سیفاته‌كانی نێرینه‌و مێینه‌)، لێره‌دا كۆئه‌ندامی زاوزێ‌ ده‌گاته‌ ترۆپكی پێگه‌یشتنی ته‌واو،له‌ڕاستیدا ئه‌م قۆناغه‌ ته‌واونابێت تاكو هه‌مووكرداره‌ پێویستیه‌كانی جوتبونی </a:t>
            </a:r>
            <a:r>
              <a:rPr lang="ar-SA" sz="1750" dirty="0" smtClean="0">
                <a:latin typeface="Unikurd Jino" pitchFamily="34" charset="-78"/>
                <a:cs typeface="Unikurd Jino" pitchFamily="34" charset="-78"/>
              </a:rPr>
              <a:t>به‌رهه‌م</a:t>
            </a:r>
            <a:r>
              <a:rPr lang="ar-KW" sz="1750" dirty="0" smtClean="0">
                <a:latin typeface="Unikurd Jino" pitchFamily="34" charset="-78"/>
                <a:cs typeface="Unikurd Jino" pitchFamily="34" charset="-78"/>
              </a:rPr>
              <a:t>د</a:t>
            </a:r>
            <a:r>
              <a:rPr lang="ar-SA" sz="1750" dirty="0" smtClean="0">
                <a:latin typeface="Unikurd Jino" pitchFamily="34" charset="-78"/>
                <a:cs typeface="Unikurd Jino" pitchFamily="34" charset="-78"/>
              </a:rPr>
              <a:t>ێن‌وكرداری </a:t>
            </a:r>
            <a:r>
              <a:rPr lang="ar-SA" sz="1750" dirty="0">
                <a:latin typeface="Unikurd Jino" pitchFamily="34" charset="-78"/>
                <a:cs typeface="Unikurd Jino" pitchFamily="34" charset="-78"/>
              </a:rPr>
              <a:t>ڕژاندن سه‌ركه‌وتونه‌بێت.</a:t>
            </a:r>
          </a:p>
          <a:p>
            <a:pPr marL="0" indent="0" algn="just">
              <a:lnSpc>
                <a:spcPct val="170000"/>
              </a:lnSpc>
              <a:buNone/>
            </a:pPr>
            <a:endParaRPr lang="fa-IR" sz="1750" dirty="0">
              <a:latin typeface="Unikurd Jino" pitchFamily="34" charset="-78"/>
              <a:cs typeface="Unikurd Jino" pitchFamily="34" charset="-78"/>
            </a:endParaRPr>
          </a:p>
        </p:txBody>
      </p:sp>
      <p:sp>
        <p:nvSpPr>
          <p:cNvPr id="4" name="Rectangle 3"/>
          <p:cNvSpPr/>
          <p:nvPr/>
        </p:nvSpPr>
        <p:spPr>
          <a:xfrm>
            <a:off x="1567814" y="-20272"/>
            <a:ext cx="7056784" cy="1077218"/>
          </a:xfrm>
          <a:prstGeom prst="rect">
            <a:avLst/>
          </a:prstGeom>
        </p:spPr>
        <p:txBody>
          <a:bodyPr wrap="square">
            <a:spAutoFit/>
          </a:bodyPr>
          <a:lstStyle/>
          <a:p>
            <a:pPr marL="857250" lvl="0" algn="ctr" rtl="1">
              <a:spcBef>
                <a:spcPct val="0"/>
              </a:spcBef>
            </a:pPr>
            <a:r>
              <a:rPr lang="ar-KW" sz="3200" dirty="0">
                <a:solidFill>
                  <a:schemeClr val="accent1"/>
                </a:solidFill>
              </a:rPr>
              <a:t>چه‌ند ڕوانگه‌یه‌ک له‌سه‌ر قۆناغی هه‌رزه‌کاری</a:t>
            </a:r>
            <a:endParaRPr lang="fa-IR" sz="3200" dirty="0">
              <a:solidFill>
                <a:schemeClr val="accent1"/>
              </a:solidFill>
            </a:endParaRPr>
          </a:p>
        </p:txBody>
      </p:sp>
    </p:spTree>
    <p:extLst>
      <p:ext uri="{BB962C8B-B14F-4D97-AF65-F5344CB8AC3E}">
        <p14:creationId xmlns:p14="http://schemas.microsoft.com/office/powerpoint/2010/main" val="1030767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484784"/>
            <a:ext cx="9036496" cy="4595341"/>
          </a:xfrm>
        </p:spPr>
        <p:style>
          <a:lnRef idx="2">
            <a:schemeClr val="accent6"/>
          </a:lnRef>
          <a:fillRef idx="1">
            <a:schemeClr val="lt1"/>
          </a:fillRef>
          <a:effectRef idx="0">
            <a:schemeClr val="accent6"/>
          </a:effectRef>
          <a:fontRef idx="minor">
            <a:schemeClr val="dk1"/>
          </a:fontRef>
        </p:style>
        <p:txBody>
          <a:bodyPr>
            <a:normAutofit lnSpcReduction="10000"/>
          </a:bodyPr>
          <a:lstStyle/>
          <a:p>
            <a:pPr marL="0" indent="0" algn="just" rtl="1">
              <a:lnSpc>
                <a:spcPct val="170000"/>
              </a:lnSpc>
              <a:buNone/>
            </a:pPr>
            <a:r>
              <a:rPr lang="ar-SA" sz="2000" dirty="0">
                <a:latin typeface="Unikurd Jino" pitchFamily="34" charset="-78"/>
                <a:cs typeface="Unikurd Jino" pitchFamily="34" charset="-78"/>
              </a:rPr>
              <a:t>به‌ڵام هرموز ئیبراهیم ، هه‌مووئه‌و پێناسه‌و باسكردنانه‌ی وه‌ك سه‌رنج‌وتێبینی خۆی وه‌رگرت، چونكه‌ هرموز گرنگی زیاتریدا به‌جیاوازی تاكه‌كان، به‌هۆی هه‌بوونی كاریگه‌ری ژینگه‌و هۆكاره‌ بۆماوه‌كان وئه‌وه‌شی ڕونكردوه‌ كه‌ سه‌ره‌تای ده‌ستپێكردنی ئه‌م قۆناغه‌ جیاوازه‌ له‌تاكێكه‌وه‌ بۆ تاكێكی دیكه‌، یاخود له‌كۆمه‌ڵگایه‌كه‌وه‌ بۆ كۆمه‌ڵگایه‌كی دیكه‌، هه‌روه‌ها ماوه‌كه‌شی ده‌گۆڕێت به‌پێی جیاوازی ڕۆشنبیری كۆمه‌ڵگاكه‌و سه‌ده‌كه‌ی،بۆنمونه‌ له‌كۆمه‌ڵگا سه‌ره‌تاییه‌كاندا قۆناغی هه‌رزه‌كاری كورت بوه‌، وه‌زووتر ده‌ستیپێكردوه‌، به‌به‌راوردكردن به‌كۆمه‌ڵگای شارستانی ئێستا، چونكه‌ هه‌رزۆرزوو هه‌رزه‌كار خراوه‌ته‌ ژێرباری هه‌ڵگرتنی لێپرسراوێتی كۆمه‌ڵایه‌تیه‌وه‌، ئه‌ویش له‌ڕێگای زووپێكه‌وه‌نانی خێزان وهاوسه‌رگرتن، به‌ڵام له‌كۆمه‌ڵگای پێشكه‌وتوی ئێستادا، هه‌رزه‌كار قۆناغی هه‌رزه‌كارانه‌ی خۆی ده‌ژی، ڕوبه‌ڕوی لێپرسراوێتی ناكرێته‌وه‌ تاكو نه‌گاته‌ قۆناغی گه‌وره‌بوون ،یاخود ته‌مه‌نێكی پێشكه‌وتوتربۆئه‌وه‌ی بتوانێت ئاماده‌بێت له‌ڕووی فكریو كه‌سایه‌تیو كۆمه‌ڵایه‌تیو ئابوریه‌وه‌.</a:t>
            </a:r>
            <a:endParaRPr lang="fa-IR" sz="2000" dirty="0">
              <a:latin typeface="Unikurd Jino" pitchFamily="34" charset="-78"/>
              <a:cs typeface="Unikurd Jino" pitchFamily="34" charset="-78"/>
            </a:endParaRPr>
          </a:p>
        </p:txBody>
      </p:sp>
    </p:spTree>
    <p:extLst>
      <p:ext uri="{BB962C8B-B14F-4D97-AF65-F5344CB8AC3E}">
        <p14:creationId xmlns:p14="http://schemas.microsoft.com/office/powerpoint/2010/main" val="1247808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84784"/>
            <a:ext cx="8856984" cy="4595341"/>
          </a:xfrm>
        </p:spPr>
        <p:style>
          <a:lnRef idx="2">
            <a:schemeClr val="accent6"/>
          </a:lnRef>
          <a:fillRef idx="1">
            <a:schemeClr val="lt1"/>
          </a:fillRef>
          <a:effectRef idx="0">
            <a:schemeClr val="accent6"/>
          </a:effectRef>
          <a:fontRef idx="minor">
            <a:schemeClr val="dk1"/>
          </a:fontRef>
        </p:style>
        <p:txBody>
          <a:bodyPr>
            <a:normAutofit fontScale="85000" lnSpcReduction="10000"/>
          </a:bodyPr>
          <a:lstStyle/>
          <a:p>
            <a:pPr marL="0" indent="0" algn="just" rtl="1">
              <a:lnSpc>
                <a:spcPct val="170000"/>
              </a:lnSpc>
              <a:buNone/>
            </a:pPr>
            <a:r>
              <a:rPr lang="ar-SA" b="1" dirty="0">
                <a:latin typeface="Unikurd Jino" pitchFamily="34" charset="-78"/>
                <a:cs typeface="Unikurd Jino" pitchFamily="34" charset="-78"/>
              </a:rPr>
              <a:t>به‌ڵام فه‌همی (1974)ده‌ڵێت قۆناغی هه‌رزه‌كاری له‌لای نه‌وه‌كانی ئه‌و </a:t>
            </a:r>
            <a:r>
              <a:rPr lang="ar-KW" b="1" dirty="0" smtClean="0">
                <a:latin typeface="Unikurd Jino" pitchFamily="34" charset="-78"/>
                <a:cs typeface="Unikurd Jino" pitchFamily="34" charset="-78"/>
              </a:rPr>
              <a:t>نه‌ته‌وا</a:t>
            </a:r>
            <a:r>
              <a:rPr lang="ar-SA" b="1" dirty="0" smtClean="0">
                <a:latin typeface="Unikurd Jino" pitchFamily="34" charset="-78"/>
                <a:cs typeface="Unikurd Jino" pitchFamily="34" charset="-78"/>
              </a:rPr>
              <a:t>نه‌ی </a:t>
            </a:r>
            <a:r>
              <a:rPr lang="ar-SA" b="1" dirty="0">
                <a:latin typeface="Unikurd Jino" pitchFamily="34" charset="-78"/>
                <a:cs typeface="Unikurd Jino" pitchFamily="34" charset="-78"/>
              </a:rPr>
              <a:t>كه‌نیشته‌جێی باكوری ڕۆژئاوای ئه‌وروپان، دڕه‌نگتر ده‌ستپێده‌كات له‌چاو ئه‌و </a:t>
            </a:r>
            <a:r>
              <a:rPr lang="ar-KW" b="1" dirty="0" smtClean="0">
                <a:latin typeface="Unikurd Jino" pitchFamily="34" charset="-78"/>
                <a:cs typeface="Unikurd Jino" pitchFamily="34" charset="-78"/>
              </a:rPr>
              <a:t>نه‌ته‌وانه‌ی</a:t>
            </a:r>
            <a:r>
              <a:rPr lang="ar-SA" b="1" dirty="0" smtClean="0">
                <a:latin typeface="Unikurd Jino" pitchFamily="34" charset="-78"/>
                <a:cs typeface="Unikurd Jino" pitchFamily="34" charset="-78"/>
              </a:rPr>
              <a:t> </a:t>
            </a:r>
            <a:r>
              <a:rPr lang="ar-SA" b="1" dirty="0">
                <a:latin typeface="Unikurd Jino" pitchFamily="34" charset="-78"/>
                <a:cs typeface="Unikurd Jino" pitchFamily="34" charset="-78"/>
              </a:rPr>
              <a:t>كه‌نیشته‌جێی ده‌ریای سپی ناوه‌ڕاستن.</a:t>
            </a:r>
            <a:endParaRPr lang="ar-SA" dirty="0">
              <a:latin typeface="Unikurd Jino" pitchFamily="34" charset="-78"/>
              <a:cs typeface="Unikurd Jino" pitchFamily="34" charset="-78"/>
            </a:endParaRPr>
          </a:p>
          <a:p>
            <a:pPr marL="0" indent="0" algn="just" rtl="1">
              <a:lnSpc>
                <a:spcPct val="170000"/>
              </a:lnSpc>
              <a:buNone/>
            </a:pPr>
            <a:r>
              <a:rPr lang="ar-SA" b="1" dirty="0">
                <a:latin typeface="Unikurd Jino" pitchFamily="34" charset="-78"/>
                <a:cs typeface="Unikurd Jino" pitchFamily="34" charset="-78"/>
              </a:rPr>
              <a:t>بلدوین (1921) وای بۆده‌چێت كه‌ئه‌و منداڵانه‌ی كه‌له‌لادێدا ده‌ژین شه‌ش مانگ زووتر پێده‌گه‌ن له‌چاو ئه‌و منداڵانه‌ی كه‌له‌شاردا ده‌ژین،ئه‌مه‌ جگه‌له‌وه‌ی كه‌ باری پێگه‌یشتنی كۆئه‌ندامی زاوزێ‌ ده‌كه‌وێته‌ ژێركاریگه‌ری كه‌ش‌و ئاووهه‌وا، خۆراك، نه‌خۆشی…هتد.</a:t>
            </a:r>
            <a:endParaRPr lang="ar-SA" dirty="0">
              <a:latin typeface="Unikurd Jino" pitchFamily="34" charset="-78"/>
              <a:cs typeface="Unikurd Jino" pitchFamily="34" charset="-78"/>
            </a:endParaRPr>
          </a:p>
          <a:p>
            <a:pPr marL="0" indent="0" algn="just">
              <a:lnSpc>
                <a:spcPct val="170000"/>
              </a:lnSpc>
              <a:buNone/>
            </a:pPr>
            <a:endParaRPr lang="fa-IR" dirty="0">
              <a:latin typeface="Unikurd Jino" pitchFamily="34" charset="-78"/>
              <a:cs typeface="Unikurd Jino" pitchFamily="34" charset="-78"/>
            </a:endParaRPr>
          </a:p>
        </p:txBody>
      </p:sp>
    </p:spTree>
    <p:extLst>
      <p:ext uri="{BB962C8B-B14F-4D97-AF65-F5344CB8AC3E}">
        <p14:creationId xmlns:p14="http://schemas.microsoft.com/office/powerpoint/2010/main" val="40480086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xfrm>
            <a:off x="457200" y="2636912"/>
            <a:ext cx="8229600" cy="3489251"/>
          </a:xfrm>
        </p:spPr>
        <p:txBody>
          <a:bodyPr>
            <a:normAutofit/>
          </a:bodyPr>
          <a:lstStyle/>
          <a:p>
            <a:pPr marL="0" indent="0" algn="ctr" rtl="0">
              <a:buNone/>
            </a:pPr>
            <a:r>
              <a:rPr lang="en-US" sz="4800" dirty="0">
                <a:latin typeface="Times New Roman" pitchFamily="18" charset="0"/>
                <a:cs typeface="Times New Roman" pitchFamily="18" charset="0"/>
              </a:rPr>
              <a:t>This meeting continues to show </a:t>
            </a:r>
            <a:r>
              <a:rPr lang="en-US" sz="4800" dirty="0" smtClean="0">
                <a:latin typeface="Times New Roman" pitchFamily="18" charset="0"/>
                <a:cs typeface="Times New Roman" pitchFamily="18" charset="0"/>
              </a:rPr>
              <a:t>related </a:t>
            </a:r>
            <a:r>
              <a:rPr lang="en-US" sz="4800" dirty="0">
                <a:latin typeface="Times New Roman" pitchFamily="18" charset="0"/>
                <a:cs typeface="Times New Roman" pitchFamily="18" charset="0"/>
              </a:rPr>
              <a:t>clips.</a:t>
            </a:r>
            <a:endParaRPr lang="ar-IQ" sz="4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781C0F97-348B-46A2-84FE-EBA07D71BB30}" type="slidenum">
              <a:rPr lang="en-GB" smtClean="0"/>
              <a:pPr/>
              <a:t>9</a:t>
            </a:fld>
            <a:endParaRPr lang="en-GB"/>
          </a:p>
        </p:txBody>
      </p:sp>
      <p:sp>
        <p:nvSpPr>
          <p:cNvPr id="5" name="Rectangle 4"/>
          <p:cNvSpPr/>
          <p:nvPr/>
        </p:nvSpPr>
        <p:spPr>
          <a:xfrm>
            <a:off x="3681371" y="3244334"/>
            <a:ext cx="1781257" cy="369332"/>
          </a:xfrm>
          <a:prstGeom prst="rect">
            <a:avLst/>
          </a:prstGeom>
        </p:spPr>
        <p:txBody>
          <a:bodyPr wrap="none">
            <a:spAutoFit/>
          </a:bodyPr>
          <a:lstStyle/>
          <a:p>
            <a:pPr algn="ctr"/>
            <a:r>
              <a:rPr lang="ar-KW" dirty="0">
                <a:latin typeface="Unikurd Peshiw" pitchFamily="34" charset="-78"/>
                <a:cs typeface="Unikurd Peshiw" pitchFamily="34" charset="-78"/>
              </a:rPr>
              <a:t>گه‌شه‌ی زمانه‌وانی</a:t>
            </a:r>
            <a:endParaRPr lang="fa-IR" dirty="0">
              <a:latin typeface="Unikurd Peshiw" pitchFamily="34" charset="-78"/>
              <a:cs typeface="Unikurd Peshiw" pitchFamily="34" charset="-78"/>
            </a:endParaRPr>
          </a:p>
        </p:txBody>
      </p:sp>
    </p:spTree>
    <p:extLst>
      <p:ext uri="{BB962C8B-B14F-4D97-AF65-F5344CB8AC3E}">
        <p14:creationId xmlns:p14="http://schemas.microsoft.com/office/powerpoint/2010/main" val="381128283"/>
      </p:ext>
    </p:extLst>
  </p:cSld>
  <p:clrMapOvr>
    <a:masterClrMapping/>
  </p:clrMapOvr>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361</TotalTime>
  <Words>539</Words>
  <Application>Microsoft Office PowerPoint</Application>
  <PresentationFormat>On-screen Show (4:3)</PresentationFormat>
  <Paragraphs>32</Paragraphs>
  <Slides>9</Slides>
  <Notes>7</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Soran-Template</vt:lpstr>
      <vt:lpstr>ده‌روونزانى گه­شه</vt:lpstr>
      <vt:lpstr>PowerPoint Presentation</vt:lpstr>
      <vt:lpstr>پێشه‌کی</vt:lpstr>
      <vt:lpstr>جیاوازی نێوان هه‌رزه‌كاری و باڵقبوون </vt:lpstr>
      <vt:lpstr>واتای هه‌رزه‌كاری</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70</cp:revision>
  <dcterms:created xsi:type="dcterms:W3CDTF">2014-11-02T06:25:24Z</dcterms:created>
  <dcterms:modified xsi:type="dcterms:W3CDTF">2014-11-08T15:29:39Z</dcterms:modified>
</cp:coreProperties>
</file>