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58" r:id="rId3"/>
    <p:sldId id="265" r:id="rId4"/>
    <p:sldId id="259" r:id="rId5"/>
    <p:sldId id="260" r:id="rId6"/>
    <p:sldId id="261" r:id="rId7"/>
    <p:sldId id="262" r:id="rId8"/>
    <p:sldId id="263" r:id="rId9"/>
    <p:sldId id="266" r:id="rId10"/>
    <p:sldId id="264"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22" autoAdjust="0"/>
  </p:normalViewPr>
  <p:slideViewPr>
    <p:cSldViewPr showGuides="1">
      <p:cViewPr>
        <p:scale>
          <a:sx n="70" d="100"/>
          <a:sy n="70" d="100"/>
        </p:scale>
        <p:origin x="-1368" y="3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2</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4</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5</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7</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8</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CD4B7378-B03E-488D-888D-D69FC76B4D5F}" type="slidenum">
              <a:rPr lang="fa-IR" smtClean="0"/>
              <a:pPr/>
              <a:t>10</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t>ده‌روونزانى گه­شه</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p:txBody>
          <a:bodyPr>
            <a:normAutofit fontScale="47500" lnSpcReduction="20000"/>
          </a:bodyPr>
          <a:lstStyle/>
          <a:p>
            <a:pPr algn="ctr"/>
            <a:r>
              <a:rPr lang="fa-IR" sz="7000" dirty="0">
                <a:latin typeface="+mj-lt"/>
                <a:ea typeface="+mj-ea"/>
                <a:cs typeface="+mj-cs"/>
              </a:rPr>
              <a:t>كەسێتی </a:t>
            </a:r>
            <a:r>
              <a:rPr lang="ar-KW" sz="7000" dirty="0">
                <a:latin typeface="+mj-lt"/>
                <a:ea typeface="+mj-ea"/>
                <a:cs typeface="+mj-cs"/>
              </a:rPr>
              <a:t>(ڕه‌وان) </a:t>
            </a:r>
            <a:r>
              <a:rPr lang="fa-IR" sz="7000" dirty="0">
                <a:latin typeface="+mj-lt"/>
                <a:ea typeface="+mj-ea"/>
                <a:cs typeface="+mj-cs"/>
              </a:rPr>
              <a:t>لەڕوانگەی فرۆیدەوە </a:t>
            </a:r>
            <a:r>
              <a:rPr lang="fa-IR" sz="7000" dirty="0" smtClean="0"/>
              <a:t>2</a:t>
            </a:r>
            <a:endParaRPr lang="fa-IR" sz="7000" dirty="0"/>
          </a:p>
        </p:txBody>
      </p:sp>
      <p:pic>
        <p:nvPicPr>
          <p:cNvPr id="2" name="Content Placeholder 1"/>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526804" y="2708921"/>
            <a:ext cx="4509692" cy="3397302"/>
          </a:xfrm>
        </p:spPr>
      </p:pic>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686800" cy="400032"/>
          </a:xfrm>
        </p:spPr>
        <p:txBody>
          <a:bodyPr>
            <a:normAutofit fontScale="90000"/>
          </a:bodyPr>
          <a:lstStyle/>
          <a:p>
            <a:pPr algn="ctr"/>
            <a:r>
              <a:rPr lang="ar-KW" dirty="0" smtClean="0"/>
              <a:t>ئه‌رکی دایک و باوک له‌م پێناوه‌دا:</a:t>
            </a:r>
            <a:endParaRPr lang="fa-IR" dirty="0"/>
          </a:p>
        </p:txBody>
      </p:sp>
      <p:sp>
        <p:nvSpPr>
          <p:cNvPr id="3" name="Content Placeholder 2"/>
          <p:cNvSpPr>
            <a:spLocks noGrp="1"/>
          </p:cNvSpPr>
          <p:nvPr>
            <p:ph idx="1"/>
          </p:nvPr>
        </p:nvSpPr>
        <p:spPr>
          <a:xfrm>
            <a:off x="251520" y="1988840"/>
            <a:ext cx="8686800" cy="4144483"/>
          </a:xfrm>
        </p:spPr>
        <p:txBody>
          <a:bodyPr>
            <a:noAutofit/>
          </a:bodyPr>
          <a:lstStyle/>
          <a:p>
            <a:pPr marL="0" indent="0" algn="just" rtl="1">
              <a:buNone/>
            </a:pPr>
            <a:r>
              <a:rPr lang="fa-IR" sz="2000" dirty="0" smtClean="0">
                <a:latin typeface="Unikurd Web" pitchFamily="34" charset="-78"/>
                <a:cs typeface="Unikurd Web" pitchFamily="34" charset="-78"/>
              </a:rPr>
              <a:t>پێویستە دووبارە ئاماژە بەدەوری دایك و باوكان بكەین لەداڕشتنی منی باڵا-ی منداڵ، منداڵ لەناوی دایك وباوكی بەولاوە ناوی خۆشی نازانێت، منی باڵای خۆشی لەوانەوە وەردەگرێت</a:t>
            </a:r>
            <a:r>
              <a:rPr lang="en-US" sz="2000" dirty="0" smtClean="0">
                <a:latin typeface="Unikurd Web" pitchFamily="34" charset="-78"/>
                <a:cs typeface="Unikurd Web" pitchFamily="34" charset="-78"/>
              </a:rPr>
              <a:t>.</a:t>
            </a:r>
          </a:p>
          <a:p>
            <a:pPr marL="0" indent="0" algn="just" rtl="1">
              <a:buNone/>
            </a:pPr>
            <a:r>
              <a:rPr lang="fa-IR" sz="2000" dirty="0" smtClean="0">
                <a:latin typeface="Unikurd Web" pitchFamily="34" charset="-78"/>
                <a:cs typeface="Unikurd Web" pitchFamily="34" charset="-78"/>
              </a:rPr>
              <a:t>ئەو دەیەوێت دایك وباوك، دایك وباوكێكی نموونەی بن، ئالێرەدا منداڵ تێدەكۆشێت كە كردەوەكانی خۆی هاوشێوەی دایك و باوكی و دەوروبەرەكەی بەكاربهێنێت، ئەگەر دایك و باوكی ئەو كەسانێكی دڕندەو خراپ بن، ئەویش وەك ئەوان گەورە دەبێت و پەروەردە دەبێت، بەڵام ئەگەر دایك و باوك مرۆڤێكی بەڕەوشت و تێگەیشتووبن، هەروەها ئەویش دەیەوێت لەسەرەتای ساڵەكانی ژیانیەوە بەڕێبازی ئەواندا بڕوات و خوڕەوشت لەوانەوە فێر بێت، لەچاوی منداڵدا ڕەوشتی كۆمەڵگە لەهەڵسوكەوتی دایك و باوكدا </a:t>
            </a:r>
            <a:r>
              <a:rPr lang="fa-IR" sz="2000" dirty="0" smtClean="0">
                <a:latin typeface="Unikurd Web" pitchFamily="34" charset="-78"/>
                <a:cs typeface="Unikurd Web" pitchFamily="34" charset="-78"/>
              </a:rPr>
              <a:t>دەبینێتەوە.</a:t>
            </a:r>
            <a:endParaRPr lang="en-US" sz="2000" dirty="0" smtClean="0">
              <a:latin typeface="Unikurd Web" pitchFamily="34" charset="-78"/>
              <a:cs typeface="Unikurd Web" pitchFamily="34" charset="-78"/>
            </a:endParaRPr>
          </a:p>
          <a:p>
            <a:pPr marL="0" indent="0" algn="just" rtl="1">
              <a:buNone/>
            </a:pPr>
            <a:r>
              <a:rPr lang="en-US" sz="2000" dirty="0" smtClean="0">
                <a:latin typeface="Unikurd Web" pitchFamily="34" charset="-78"/>
                <a:cs typeface="Unikurd Web" pitchFamily="34" charset="-78"/>
              </a:rPr>
              <a:t/>
            </a:r>
            <a:br>
              <a:rPr lang="en-US" sz="2000" dirty="0" smtClean="0">
                <a:latin typeface="Unikurd Web" pitchFamily="34" charset="-78"/>
                <a:cs typeface="Unikurd Web" pitchFamily="34" charset="-78"/>
              </a:rPr>
            </a:br>
            <a:endParaRPr lang="ar-KW" sz="2000" dirty="0" smtClean="0">
              <a:latin typeface="Unikurd Web" pitchFamily="34" charset="-78"/>
              <a:cs typeface="Unikurd Web" pitchFamily="34" charset="-78"/>
            </a:endParaRPr>
          </a:p>
        </p:txBody>
      </p:sp>
    </p:spTree>
    <p:extLst>
      <p:ext uri="{BB962C8B-B14F-4D97-AF65-F5344CB8AC3E}">
        <p14:creationId xmlns:p14="http://schemas.microsoft.com/office/powerpoint/2010/main" val="14326495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fontScale="92500"/>
          </a:bodyPr>
          <a:lstStyle/>
          <a:p>
            <a:pPr marL="0" indent="0" algn="just">
              <a:buNone/>
            </a:pPr>
            <a:r>
              <a:rPr lang="fa-IR" sz="3000" dirty="0">
                <a:latin typeface="Unikurd Web" pitchFamily="34" charset="-78"/>
                <a:cs typeface="Unikurd Web" pitchFamily="34" charset="-78"/>
              </a:rPr>
              <a:t>لێرەدا دەبێت بگوترێت گەورەترین كاری پەروەردە لەئەستۆی دایك و باوكدایە، چونكە هەر ئەوان دەتوانن منداڵەكانیان وەك مرۆڤێكی خاوەن ڕەوشت پەروەردە بكەن، یان بەپێچەوانەوە وەك دز و چەتە و پیاوكوژ پەروەردەی بكەن، لەژیانی منداڵدا لەوانەیە منی باڵا تووشی گۆڕانكاری بێت و بكەوێتە سەر ڕێگەی شكست و نائومێدی، یان بەرەو سەركەوتن بڕوات و سەركەوێت</a:t>
            </a:r>
            <a:r>
              <a:rPr lang="en-US" sz="3000" dirty="0">
                <a:latin typeface="Unikurd Web" pitchFamily="34" charset="-78"/>
                <a:cs typeface="Unikurd Web" pitchFamily="34" charset="-78"/>
              </a:rPr>
              <a:t>.</a:t>
            </a:r>
          </a:p>
          <a:p>
            <a:pPr marL="0" indent="0" algn="just">
              <a:buNone/>
            </a:pPr>
            <a:r>
              <a:rPr lang="fa-IR" sz="3000" dirty="0">
                <a:latin typeface="Unikurd Web" pitchFamily="34" charset="-78"/>
                <a:cs typeface="Unikurd Web" pitchFamily="34" charset="-78"/>
              </a:rPr>
              <a:t>فرۆید زانای دەروونناس لەو باوەڕدا بوو بەهۆی پەروەردەو فێركردنی دایك و باوكەوە منی باڵا دەتوانێت باڵاتر بێت لەژیانی منداڵدا</a:t>
            </a:r>
            <a:r>
              <a:rPr lang="en-US" sz="3000" dirty="0">
                <a:latin typeface="Unikurd Web" pitchFamily="34" charset="-78"/>
                <a:cs typeface="Unikurd Web" pitchFamily="34" charset="-78"/>
              </a:rPr>
              <a:t>.</a:t>
            </a:r>
            <a:endParaRPr lang="ar-KW" sz="3000" dirty="0">
              <a:latin typeface="Unikurd Web" pitchFamily="34" charset="-78"/>
              <a:cs typeface="Unikurd Web" pitchFamily="34" charset="-78"/>
            </a:endParaRPr>
          </a:p>
          <a:p>
            <a:endParaRPr lang="ar-IQ" dirty="0"/>
          </a:p>
        </p:txBody>
      </p:sp>
      <p:sp>
        <p:nvSpPr>
          <p:cNvPr id="4" name="Slide Number Placeholder 3"/>
          <p:cNvSpPr>
            <a:spLocks noGrp="1"/>
          </p:cNvSpPr>
          <p:nvPr>
            <p:ph type="sldNum" sz="quarter" idx="12"/>
          </p:nvPr>
        </p:nvSpPr>
        <p:spPr/>
        <p:txBody>
          <a:bodyPr/>
          <a:lstStyle/>
          <a:p>
            <a:fld id="{781C0F97-348B-46A2-84FE-EBA07D71BB30}" type="slidenum">
              <a:rPr lang="en-GB" smtClean="0"/>
              <a:pPr/>
              <a:t>11</a:t>
            </a:fld>
            <a:endParaRPr lang="en-GB"/>
          </a:p>
        </p:txBody>
      </p:sp>
    </p:spTree>
    <p:extLst>
      <p:ext uri="{BB962C8B-B14F-4D97-AF65-F5344CB8AC3E}">
        <p14:creationId xmlns:p14="http://schemas.microsoft.com/office/powerpoint/2010/main" val="270683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304800" y="1700808"/>
            <a:ext cx="8686800" cy="4379317"/>
          </a:xfrm>
        </p:spPr>
        <p:txBody>
          <a:bodyPr>
            <a:noAutofit/>
          </a:bodyPr>
          <a:lstStyle/>
          <a:p>
            <a:pPr algn="just" rtl="1">
              <a:buNone/>
            </a:pPr>
            <a:r>
              <a:rPr lang="fa-IR" sz="2800" dirty="0" smtClean="0">
                <a:latin typeface="Unikurd Web" pitchFamily="34" charset="-78"/>
                <a:cs typeface="Unikurd Web" pitchFamily="34" charset="-78"/>
              </a:rPr>
              <a:t>، </a:t>
            </a:r>
            <a:r>
              <a:rPr lang="fa-IR" dirty="0" smtClean="0">
                <a:latin typeface="Unikurd Web" pitchFamily="34" charset="-78"/>
                <a:cs typeface="Unikurd Web" pitchFamily="34" charset="-78"/>
              </a:rPr>
              <a:t>من درێژكراوەی ئەو-ە، بەڵام من بەشێوەیەكی گونجاو و دروست بەمەرجێك نەبێتە هۆی تێك شكاندنی و سوكایەتی پێكردنی، بەردەوام، هەوڵ دەدات بۆ بەرگریكردن لەكەسێتی و گونجاندنی لەگەڵ ژینگە و جیهانی دەرەوەو چارەسەركردنی ململانێكانی نێوان مرۆڤ خود و جیهانی دەرەوە لەلایەك و لەنێوان پێداویستیە دژبەیەكەكانی خودی-دا لەلایەكی دیكەوە</a:t>
            </a:r>
            <a:r>
              <a:rPr lang="en-US" sz="2800" dirty="0" smtClean="0">
                <a:latin typeface="Unikurd Web" pitchFamily="34" charset="-78"/>
                <a:cs typeface="Unikurd Web" pitchFamily="34" charset="-78"/>
              </a:rPr>
              <a:t>.</a:t>
            </a:r>
          </a:p>
          <a:p>
            <a:pPr algn="just" rtl="1">
              <a:buNone/>
            </a:pPr>
            <a:r>
              <a:rPr lang="en-US" sz="2800" dirty="0" smtClean="0">
                <a:latin typeface="Unikurd Web" pitchFamily="34" charset="-78"/>
                <a:cs typeface="Unikurd Web" pitchFamily="34" charset="-78"/>
              </a:rPr>
              <a:t/>
            </a:r>
            <a:br>
              <a:rPr lang="en-US" sz="2800" dirty="0" smtClean="0">
                <a:latin typeface="Unikurd Web" pitchFamily="34" charset="-78"/>
                <a:cs typeface="Unikurd Web" pitchFamily="34" charset="-78"/>
              </a:rPr>
            </a:br>
            <a:endParaRPr lang="fa-IR" sz="2800" dirty="0">
              <a:latin typeface="Unikurd Web" pitchFamily="34" charset="-78"/>
              <a:cs typeface="Unikurd Web" pitchFamily="34" charset="-78"/>
            </a:endParaRPr>
          </a:p>
        </p:txBody>
      </p:sp>
    </p:spTree>
    <p:extLst>
      <p:ext uri="{BB962C8B-B14F-4D97-AF65-F5344CB8AC3E}">
        <p14:creationId xmlns:p14="http://schemas.microsoft.com/office/powerpoint/2010/main" val="8554896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pPr algn="justLow"/>
            <a:r>
              <a:rPr lang="fa-IR" sz="4000" dirty="0">
                <a:latin typeface="Unikurd Web" pitchFamily="34" charset="-78"/>
                <a:cs typeface="Unikurd Web" pitchFamily="34" charset="-78"/>
              </a:rPr>
              <a:t>هەروەها هەموو میكانیزمەكانی پارێزگاری من جاربەجار لەلایەن مرۆڤی تێنەگەیشتووە سوودیان لێوەردەگرێت، بەڵام لەهەلومەرجی كەسێتی نیۆرتیك و سایكۆتیك-دا زیاتر بەكاردەهێنرێت</a:t>
            </a:r>
            <a:endParaRPr lang="en-US" sz="4000" dirty="0">
              <a:latin typeface="Unikurd Web" pitchFamily="34" charset="-78"/>
              <a:cs typeface="Unikurd Web" pitchFamily="34" charset="-78"/>
            </a:endParaRPr>
          </a:p>
          <a:p>
            <a:endParaRPr lang="ar-IQ" dirty="0"/>
          </a:p>
        </p:txBody>
      </p:sp>
      <p:sp>
        <p:nvSpPr>
          <p:cNvPr id="4" name="Slide Number Placeholder 3"/>
          <p:cNvSpPr>
            <a:spLocks noGrp="1"/>
          </p:cNvSpPr>
          <p:nvPr>
            <p:ph type="sldNum" sz="quarter" idx="12"/>
          </p:nvPr>
        </p:nvSpPr>
        <p:spPr/>
        <p:txBody>
          <a:bodyPr/>
          <a:lstStyle/>
          <a:p>
            <a:fld id="{781C0F97-348B-46A2-84FE-EBA07D71BB30}" type="slidenum">
              <a:rPr lang="en-GB" smtClean="0"/>
              <a:pPr/>
              <a:t>3</a:t>
            </a:fld>
            <a:endParaRPr lang="en-GB"/>
          </a:p>
        </p:txBody>
      </p:sp>
    </p:spTree>
    <p:extLst>
      <p:ext uri="{BB962C8B-B14F-4D97-AF65-F5344CB8AC3E}">
        <p14:creationId xmlns:p14="http://schemas.microsoft.com/office/powerpoint/2010/main" val="2405461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سێیەم: منی باڵا</a:t>
            </a:r>
            <a:r>
              <a:rPr lang="en-US" dirty="0" smtClean="0"/>
              <a:t>super ego:</a:t>
            </a:r>
            <a:endParaRPr lang="fa-IR" dirty="0"/>
          </a:p>
        </p:txBody>
      </p:sp>
      <p:sp>
        <p:nvSpPr>
          <p:cNvPr id="3" name="Content Placeholder 2"/>
          <p:cNvSpPr>
            <a:spLocks noGrp="1"/>
          </p:cNvSpPr>
          <p:nvPr>
            <p:ph idx="1"/>
          </p:nvPr>
        </p:nvSpPr>
        <p:spPr/>
        <p:txBody>
          <a:bodyPr>
            <a:noAutofit/>
          </a:bodyPr>
          <a:lstStyle/>
          <a:p>
            <a:pPr marL="82550" indent="-82550" algn="just" rtl="1">
              <a:buNone/>
            </a:pPr>
            <a:r>
              <a:rPr lang="fa-IR" sz="2100" dirty="0" smtClean="0">
                <a:latin typeface="Unikurd Web" pitchFamily="34" charset="-78"/>
                <a:cs typeface="Unikurd Web" pitchFamily="34" charset="-78"/>
              </a:rPr>
              <a:t>ڕەگەزی مۆرالی و كۆمەڵایەتییە لەكەسێتیدا، لەسەر بنەمای بەهای ئاكاری بەرز دەڕوات و گوزارشت لەهەموو ئەو بەها كۆمەڵایەتیانە دەكات، كە لەمنداڵیەوە فێری دەبین و دەبێتە بەشێك لەئاكارمان</a:t>
            </a:r>
            <a:r>
              <a:rPr lang="en-US" sz="2100" dirty="0" smtClean="0">
                <a:latin typeface="Unikurd Web" pitchFamily="34" charset="-78"/>
                <a:cs typeface="Unikurd Web" pitchFamily="34" charset="-78"/>
              </a:rPr>
              <a:t>.</a:t>
            </a:r>
          </a:p>
          <a:p>
            <a:pPr marL="82550" indent="-82550" algn="just" rtl="1">
              <a:buNone/>
            </a:pPr>
            <a:r>
              <a:rPr lang="fa-IR" sz="2100" dirty="0" smtClean="0">
                <a:latin typeface="Unikurd Web" pitchFamily="34" charset="-78"/>
                <a:cs typeface="Unikurd Web" pitchFamily="34" charset="-78"/>
              </a:rPr>
              <a:t>منی باڵا بەرئەنجامی شارەزاییەكانی من-ە، لایەنی نموونەیی لەژیانی مرۆڤدا دەنوێنێت و هەوڵی كەناڵ و باڵابوون دەدات، لایەنی واقیعی لەژیانی مرۆڤدا نانوێنێت، بەڵكو بەها مۆرالی و نموونەییەكانی كۆمەڵگەی مرۆیی دەنوێنێت و كار بۆ سەركوتكردنی من دەكات، تا ئامانجە كۆمەڵایەتییەكانی بەئامانجی مرۆیی بگۆڕێت و بەردەوام هەوڵی كەماڵ دەدات و دەیەوێت من ڕازی بكات كە ڕەفتار بەرەو ژیانی كۆمەڵایەتی ئاڕاستە بكات و ئامانجەكانی بەئامانجی مرۆیی بگۆڕێت</a:t>
            </a:r>
            <a:r>
              <a:rPr lang="en-US" sz="2100" dirty="0" smtClean="0">
                <a:latin typeface="Unikurd Web" pitchFamily="34" charset="-78"/>
                <a:cs typeface="Unikurd Web" pitchFamily="34" charset="-78"/>
              </a:rPr>
              <a:t>.</a:t>
            </a:r>
          </a:p>
          <a:p>
            <a:pPr marL="82550" indent="-82550" algn="just" rtl="1">
              <a:buNone/>
            </a:pPr>
            <a:r>
              <a:rPr lang="fa-IR" sz="2100" dirty="0" smtClean="0">
                <a:latin typeface="Unikurd Web" pitchFamily="34" charset="-78"/>
                <a:cs typeface="Unikurd Web" pitchFamily="34" charset="-78"/>
              </a:rPr>
              <a:t>فرۆید دەڵێت ئەو و منی باڵا بەردەوام لەململانێدان و ڕۆڵی من ڕاگرتنی ئەو باڵانسەیە، كاتێك ئەو باڵانسە تێكدەچێت، مرۆڤ تووشی شڵەژانی دەروونی دەبێت</a:t>
            </a:r>
            <a:r>
              <a:rPr lang="en-US" sz="2100" dirty="0" smtClean="0">
                <a:latin typeface="Unikurd Web" pitchFamily="34" charset="-78"/>
                <a:cs typeface="Unikurd Web" pitchFamily="34" charset="-78"/>
              </a:rPr>
              <a:t>.</a:t>
            </a:r>
            <a:endParaRPr lang="ar-KW" sz="2100" dirty="0" smtClean="0">
              <a:latin typeface="Unikurd Web" pitchFamily="34" charset="-78"/>
              <a:cs typeface="Unikurd Web" pitchFamily="34" charset="-78"/>
            </a:endParaRPr>
          </a:p>
          <a:p>
            <a:pPr marL="82550" indent="-82550" algn="just" rtl="1">
              <a:buNone/>
            </a:pPr>
            <a:endParaRPr lang="fa-IR" sz="2100" b="1" dirty="0">
              <a:latin typeface="Unikurd Web" pitchFamily="34" charset="-78"/>
              <a:cs typeface="Unikurd Web" pitchFamily="34" charset="-78"/>
            </a:endParaRPr>
          </a:p>
        </p:txBody>
      </p:sp>
    </p:spTree>
    <p:extLst>
      <p:ext uri="{BB962C8B-B14F-4D97-AF65-F5344CB8AC3E}">
        <p14:creationId xmlns:p14="http://schemas.microsoft.com/office/powerpoint/2010/main" val="39617985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a:xfrm>
            <a:off x="304800" y="1142984"/>
            <a:ext cx="8686800" cy="4937141"/>
          </a:xfrm>
        </p:spPr>
        <p:txBody>
          <a:bodyPr>
            <a:noAutofit/>
          </a:bodyPr>
          <a:lstStyle/>
          <a:p>
            <a:pPr marL="0" indent="0" algn="just" rtl="1">
              <a:buNone/>
            </a:pPr>
            <a:r>
              <a:rPr lang="fa-IR" sz="2800" dirty="0" smtClean="0">
                <a:latin typeface="Unikurd Web" pitchFamily="34" charset="-78"/>
                <a:cs typeface="Unikurd Web" pitchFamily="34" charset="-78"/>
              </a:rPr>
              <a:t>منی باڵا بەشی سێیەمی كەسێتی مرۆڤە، كە لەئەنجامی پەروەردەو بەكارهێنانی پاداشت و سزا لەلایەن دایك و باوك و كەسانی چواردەورەوە دروست دەبێت، و منی باڵا نوێنەری بەهاو دابونەریت و ئاكاری كۆمەڵایەتییە لەناو خودی مرۆڤدا، هەروەها وەك دراوێك وایە دوو ڕووی هەیە، ڕووی یەكەمی ناودەبرێت بەمنی نموونەیی كە بریتییە لەلاسایی كردنەوەی گشت بەهاو ڕەوشت و هەروەها ئاكارە جوانەكانی دایك و باوك و مامۆستا و كەسە گرنگ و هەروەها خۆشەویستەكانی ناو كۆمەڵ، كە منداڵ بەنموونەو گەورەی خۆی دادەنێت و هەوڵ دەدات وەك ئەوان وا بێت، هەروەها لەئەنجامی پاداشتكردن و هاندانی منداڵ لەسەر ئەو كردەوەو هەڵسوكەوتانەی ئەم بەشەی بۆ دروست دەبێت</a:t>
            </a:r>
            <a:r>
              <a:rPr lang="en-US" sz="2800" dirty="0" smtClean="0">
                <a:latin typeface="Unikurd Web" pitchFamily="34" charset="-78"/>
                <a:cs typeface="Unikurd Web" pitchFamily="34" charset="-78"/>
              </a:rPr>
              <a:t>.</a:t>
            </a:r>
          </a:p>
        </p:txBody>
      </p:sp>
    </p:spTree>
    <p:extLst>
      <p:ext uri="{BB962C8B-B14F-4D97-AF65-F5344CB8AC3E}">
        <p14:creationId xmlns:p14="http://schemas.microsoft.com/office/powerpoint/2010/main" val="3519189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214282" y="214290"/>
            <a:ext cx="8715436" cy="6286544"/>
          </a:xfrm>
        </p:spPr>
        <p:txBody>
          <a:bodyPr>
            <a:noAutofit/>
          </a:bodyPr>
          <a:lstStyle/>
          <a:p>
            <a:pPr marL="0" indent="0" algn="just" rtl="1">
              <a:lnSpc>
                <a:spcPct val="170000"/>
              </a:lnSpc>
              <a:buNone/>
            </a:pPr>
            <a:r>
              <a:rPr lang="fa-IR" sz="2100" dirty="0" smtClean="0">
                <a:latin typeface="Unikurd Web" pitchFamily="34" charset="-78"/>
                <a:cs typeface="Unikurd Web" pitchFamily="34" charset="-78"/>
              </a:rPr>
              <a:t>بەڵام ڕووی دووەمی منی باڵا ناودەبرێت بەویژدان كە ئەمیش بریتییە لەهێزێكی ناوەكی كە ئەگەر تاك كارێكی نابەجێ ناشرین دژ بەدابونەریتی كۆمەڵایەتی بكات، ئەوا سزاو سەرزەنشتی من دەكات، منداڵ پێش ئەوەی منی باڵا-ی بۆ دروست ببێت، هێزی دەرەكی كە خۆیان لەدایك وباوك و هەروەها پۆلیس و مامۆستاو یاسادا دەبینێتەوە كە سزاو سەرزەنشتی منداڵ دەكەن، بەڵام دوای ماوەیەك لەڕێی پەروەردەكردنەوە ئەو هێزە دەرەكیە دەگوێزرێتەوە بۆ ناو خودی مرۆڤ و هێزێكی دەروونی ناوەكی دروست دەبێت، كە ناودەبرێت بەویژدان و جێگەی كار و فرمانەكانی ئەو هێزە دەرەكیە دەگرێتەوە، ئەرك و فرمانەكانی منی باڵا خۆی لەچەند خاڵێكدا دەبینێتەوە، لەوانە چاودێریكردنی كارو كردارەكانی من هەروەها هەوڵ دەدات بۆ گۆڕینی ئامانجە واقیعیەكانی من بۆ ئامانجی نموونەیی و گەیشتن بەكەماڵ بەبێ گوێدان بەبارودۆخ و واقیع و توانای گونجاو و لەبار</a:t>
            </a:r>
            <a:r>
              <a:rPr lang="en-US" sz="2100" dirty="0" smtClean="0">
                <a:latin typeface="Unikurd Web" pitchFamily="34" charset="-78"/>
                <a:cs typeface="Unikurd Web" pitchFamily="34" charset="-78"/>
              </a:rPr>
              <a:t>.</a:t>
            </a:r>
            <a:endParaRPr lang="fa-IR" sz="2100" dirty="0" smtClean="0">
              <a:latin typeface="Unikurd Web" pitchFamily="34" charset="-78"/>
              <a:cs typeface="Unikurd Web" pitchFamily="34" charset="-78"/>
            </a:endParaRPr>
          </a:p>
          <a:p>
            <a:pPr marL="0" indent="0" algn="just" rtl="1">
              <a:lnSpc>
                <a:spcPct val="170000"/>
              </a:lnSpc>
              <a:buNone/>
            </a:pPr>
            <a:endParaRPr lang="fa-IR" sz="2100" dirty="0"/>
          </a:p>
        </p:txBody>
      </p:sp>
    </p:spTree>
    <p:extLst>
      <p:ext uri="{BB962C8B-B14F-4D97-AF65-F5344CB8AC3E}">
        <p14:creationId xmlns:p14="http://schemas.microsoft.com/office/powerpoint/2010/main" val="15641108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lnSpcReduction="10000"/>
          </a:bodyPr>
          <a:lstStyle/>
          <a:p>
            <a:pPr algn="just" rtl="1">
              <a:buNone/>
            </a:pPr>
            <a:r>
              <a:rPr lang="fa-IR" sz="2800" dirty="0" smtClean="0">
                <a:latin typeface="Unikurd Web" pitchFamily="34" charset="-78"/>
                <a:cs typeface="Unikurd Web" pitchFamily="34" charset="-78"/>
              </a:rPr>
              <a:t>هەروەها منی باڵا بڕیاردەری یەكەمە لەسەر باش و خراپی چالاكیەكانی من ئەویش بەپێی دابونەریت و پێوەری كۆمەڵایەتی، هەوڵ دەدات بۆ سەركوتكردنی پاڵنەر و حەزو ئارەزووەكانی ئەو، بەتایبەتی ئەوانەی كە سیمایەكی سێكسی و دوژمنكاریان هەیە، هەروەها منی باڵا هەوڵ دەدات كە جیهانی دەرەوەو ناوەوە سەرلەنوێ بەپێی ئارەزوو و ئاواتە نموونەییەكان دابڕژێتەوە بەو شێوەیەی كە خۆی دەیەوێت، هەروەها منی باڵا وەك ئەو وایە، چونكە ئەمیش هەوڵی زاڵبوون و سەركوتكردنی غەریزە و پاڵنەرە فسیۆلۆژییە ئاژەڵییەكان دەدات</a:t>
            </a:r>
            <a:r>
              <a:rPr lang="en-US" sz="2800" dirty="0" smtClean="0">
                <a:latin typeface="Unikurd Web" pitchFamily="34" charset="-78"/>
                <a:cs typeface="Unikurd Web" pitchFamily="34" charset="-78"/>
              </a:rPr>
              <a:t>.</a:t>
            </a:r>
          </a:p>
          <a:p>
            <a:pPr algn="just" rtl="1">
              <a:buNone/>
            </a:pPr>
            <a:endParaRPr lang="fa-IR" sz="2800" b="1" dirty="0">
              <a:latin typeface="Unikurd Web" pitchFamily="34" charset="-78"/>
              <a:cs typeface="Unikurd Web" pitchFamily="34" charset="-78"/>
            </a:endParaRPr>
          </a:p>
        </p:txBody>
      </p:sp>
    </p:spTree>
    <p:extLst>
      <p:ext uri="{BB962C8B-B14F-4D97-AF65-F5344CB8AC3E}">
        <p14:creationId xmlns:p14="http://schemas.microsoft.com/office/powerpoint/2010/main" val="4150106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28"/>
            <a:ext cx="8686800" cy="839016"/>
          </a:xfrm>
        </p:spPr>
        <p:txBody>
          <a:bodyPr>
            <a:normAutofit/>
          </a:bodyPr>
          <a:lstStyle/>
          <a:p>
            <a:pPr algn="ctr"/>
            <a:r>
              <a:rPr lang="ar-KW" dirty="0" smtClean="0"/>
              <a:t>تێبینی:</a:t>
            </a:r>
            <a:endParaRPr lang="fa-IR" dirty="0"/>
          </a:p>
        </p:txBody>
      </p:sp>
      <p:sp>
        <p:nvSpPr>
          <p:cNvPr id="3" name="Content Placeholder 2"/>
          <p:cNvSpPr>
            <a:spLocks noGrp="1"/>
          </p:cNvSpPr>
          <p:nvPr>
            <p:ph idx="1"/>
          </p:nvPr>
        </p:nvSpPr>
        <p:spPr>
          <a:xfrm>
            <a:off x="304800" y="1700808"/>
            <a:ext cx="8686800" cy="4379317"/>
          </a:xfrm>
        </p:spPr>
        <p:txBody>
          <a:bodyPr>
            <a:noAutofit/>
          </a:bodyPr>
          <a:lstStyle/>
          <a:p>
            <a:pPr marL="0" indent="0" algn="just" rtl="1">
              <a:buNone/>
            </a:pPr>
            <a:r>
              <a:rPr lang="fa-IR" sz="2800" dirty="0" smtClean="0">
                <a:latin typeface="Unikurd Web" pitchFamily="34" charset="-78"/>
                <a:cs typeface="Unikurd Web" pitchFamily="34" charset="-78"/>
              </a:rPr>
              <a:t>شایەنی باسە كە من و منی باڵا لەزۆر كەسدا ناتوانن هاوئاهەنگ بن و یەك كەسێتی هاوسەنگ پێك بهێنن، ئەو ناهاوسەنگیە لەهەندێك كەسدا دەبێتە هۆی تووشبوون بەپشێوی دەروونی، چونكە لەو مرۆڤانەدا كە منی باڵا لەگەڵ من-دا لەكێشەدایە من هەوڵ دەدات لەژێر ئەو دەسەڵاتەدا ڕزگاری بێت و سەربەخۆ بێت</a:t>
            </a:r>
            <a:r>
              <a:rPr lang="en-US" sz="2800" dirty="0" smtClean="0">
                <a:latin typeface="Unikurd Web" pitchFamily="34" charset="-78"/>
                <a:cs typeface="Unikurd Web" pitchFamily="34" charset="-78"/>
              </a:rPr>
              <a:t>.</a:t>
            </a:r>
          </a:p>
          <a:p>
            <a:pPr marL="0" indent="0" algn="just" rtl="1">
              <a:buNone/>
            </a:pPr>
            <a:endParaRPr lang="fa-IR" sz="2700" dirty="0">
              <a:latin typeface="Unikurd Web" pitchFamily="34" charset="-78"/>
              <a:cs typeface="Unikurd Web" pitchFamily="34" charset="-78"/>
            </a:endParaRPr>
          </a:p>
        </p:txBody>
      </p:sp>
    </p:spTree>
    <p:extLst>
      <p:ext uri="{BB962C8B-B14F-4D97-AF65-F5344CB8AC3E}">
        <p14:creationId xmlns:p14="http://schemas.microsoft.com/office/powerpoint/2010/main" val="13041715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pPr algn="justLow"/>
            <a:r>
              <a:rPr lang="fa-IR" dirty="0">
                <a:latin typeface="Unikurd Web" pitchFamily="34" charset="-78"/>
                <a:cs typeface="Unikurd Web" pitchFamily="34" charset="-78"/>
              </a:rPr>
              <a:t>من هەوڵ دەدات ڕێگە لەئەو بگرێت و نەیەڵێت بەخێرایی و بەمەیلی خۆی ئارەزووەكانی بەدی بهێنێت و دەیەوێت بەرەو ژیانی كۆمەڵایەتی ئاڕاستەی بكات و ئارەزووەكانی لەچوارچێوەی سیستم و یاسای كۆمەڵایەتیدا بەدی بهێنێت، ئەگەر تاك ویستی یان هەوڵیدا بەو ئاستە مۆرالییەوە كە بۆ خۆی كێشاوییەتی پابەند بێت، ئەوا بەردەوام منی باڵا لەململانێی هەمیشەییدا دەبێت لەگەڵ هەردووكیان</a:t>
            </a:r>
            <a:r>
              <a:rPr lang="en-US" dirty="0">
                <a:latin typeface="Unikurd Web" pitchFamily="34" charset="-78"/>
                <a:cs typeface="Unikurd Web" pitchFamily="34" charset="-78"/>
              </a:rPr>
              <a:t>.</a:t>
            </a:r>
          </a:p>
          <a:p>
            <a:endParaRPr lang="ar-IQ" dirty="0"/>
          </a:p>
        </p:txBody>
      </p:sp>
      <p:sp>
        <p:nvSpPr>
          <p:cNvPr id="4" name="Slide Number Placeholder 3"/>
          <p:cNvSpPr>
            <a:spLocks noGrp="1"/>
          </p:cNvSpPr>
          <p:nvPr>
            <p:ph type="sldNum" sz="quarter" idx="12"/>
          </p:nvPr>
        </p:nvSpPr>
        <p:spPr/>
        <p:txBody>
          <a:bodyPr/>
          <a:lstStyle/>
          <a:p>
            <a:fld id="{781C0F97-348B-46A2-84FE-EBA07D71BB30}" type="slidenum">
              <a:rPr lang="en-GB" smtClean="0"/>
              <a:pPr/>
              <a:t>9</a:t>
            </a:fld>
            <a:endParaRPr lang="en-GB"/>
          </a:p>
        </p:txBody>
      </p:sp>
    </p:spTree>
    <p:extLst>
      <p:ext uri="{BB962C8B-B14F-4D97-AF65-F5344CB8AC3E}">
        <p14:creationId xmlns:p14="http://schemas.microsoft.com/office/powerpoint/2010/main" val="3287783825"/>
      </p:ext>
    </p:extLst>
  </p:cSld>
  <p:clrMapOvr>
    <a:masterClrMapping/>
  </p:clrMapOvr>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385</TotalTime>
  <Words>838</Words>
  <Application>Microsoft Office PowerPoint</Application>
  <PresentationFormat>On-screen Show (4:3)</PresentationFormat>
  <Paragraphs>32</Paragraphs>
  <Slides>11</Slides>
  <Notes>6</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Soran-Template</vt:lpstr>
      <vt:lpstr>ده‌روونزانى گه­شه</vt:lpstr>
      <vt:lpstr>PowerPoint Presentation</vt:lpstr>
      <vt:lpstr>PowerPoint Presentation</vt:lpstr>
      <vt:lpstr>سێیەم: منی باڵاsuper ego:</vt:lpstr>
      <vt:lpstr>PowerPoint Presentation</vt:lpstr>
      <vt:lpstr>PowerPoint Presentation</vt:lpstr>
      <vt:lpstr>PowerPoint Presentation</vt:lpstr>
      <vt:lpstr>تێبینی:</vt:lpstr>
      <vt:lpstr>PowerPoint Presentation</vt:lpstr>
      <vt:lpstr>ئه‌رکی دایک و باوک له‌م پێناوه‌دا:</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92</cp:revision>
  <dcterms:created xsi:type="dcterms:W3CDTF">2014-11-02T06:25:24Z</dcterms:created>
  <dcterms:modified xsi:type="dcterms:W3CDTF">2014-11-08T08:58:42Z</dcterms:modified>
</cp:coreProperties>
</file>