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7" r:id="rId3"/>
    <p:sldId id="258" r:id="rId4"/>
    <p:sldId id="264" r:id="rId5"/>
    <p:sldId id="259" r:id="rId6"/>
    <p:sldId id="260" r:id="rId7"/>
    <p:sldId id="261" r:id="rId8"/>
    <p:sldId id="265" r:id="rId9"/>
    <p:sldId id="262" r:id="rId10"/>
    <p:sldId id="266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12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08/11/2014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b="1" dirty="0"/>
              <a:t>ده‌روونزانى گه­شه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ku-Arab-IQ" sz="3600" dirty="0" smtClean="0">
                <a:cs typeface="+mj-cs"/>
              </a:rPr>
              <a:t>م. </a:t>
            </a:r>
            <a:r>
              <a:rPr lang="ar-KW" sz="3600" dirty="0">
                <a:cs typeface="+mj-cs"/>
              </a:rPr>
              <a:t>فیروز مروئی میلان</a:t>
            </a:r>
            <a:endParaRPr lang="en-GB" sz="3600" dirty="0">
              <a:cs typeface="+mj-cs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ar-KW" sz="4800" dirty="0">
                <a:latin typeface="Times New Roman" pitchFamily="18" charset="0"/>
                <a:cs typeface="Times New Roman" pitchFamily="18" charset="0"/>
              </a:rPr>
              <a:t>قۆناغه‌کانی گه‌شه‌کردنی </a:t>
            </a:r>
            <a:r>
              <a:rPr lang="fa-IR" sz="4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fa-IR" sz="4800" dirty="0">
                <a:latin typeface="Times New Roman" pitchFamily="18" charset="0"/>
                <a:cs typeface="Times New Roman" pitchFamily="18" charset="0"/>
              </a:rPr>
            </a:br>
            <a:r>
              <a:rPr lang="ar-KW" sz="4800" dirty="0">
                <a:latin typeface="Times New Roman" pitchFamily="18" charset="0"/>
                <a:cs typeface="Times New Roman" pitchFamily="18" charset="0"/>
              </a:rPr>
              <a:t>که‌سایه‌تی له‌لای ئه‌ریکسۆن</a:t>
            </a:r>
            <a:r>
              <a:rPr lang="fa-IR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sz="48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GB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804" y="2708921"/>
            <a:ext cx="4509692" cy="3397302"/>
          </a:xfr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ar-KW" dirty="0">
                <a:latin typeface="Unikurd Web" pitchFamily="34" charset="-78"/>
                <a:cs typeface="Unikurd Web" pitchFamily="34" charset="-78"/>
              </a:rPr>
              <a:t>له‌م قۆناغه‌دا منداڵ فێرده‌بێت چۆن ڕێز و خۆشه‌ویستی که‌سانی  تری ده‌ست بکه‌وێت، له‌به‌ر ئه‌وه‌ی ده‌توانێت له‌ ڕێگه‌ی سه‌رکه‌وتن له‌ فێربوونی له‌ خوێندنه‌وه‌ وو نووسین و بیرکاری به‌رهه‌می هه‌بێت. هه‌ر بۆیه‌ش ئه‌گه‌ر قوتابخانه‌ و بنه‌ماڵه‌ بتوانن ژینگه‌یه‌کی له‌بار و گوونجاو بۆ سه‌رکه‌وتن و هه‌وڵدان و به‌ئاکام گه‌یاندنی چالاکیه‌کانی منداڵ پێکبێنن و پاداشت و پشتگیری  بکه‌ن، ئه‌وا هه‌ست به‌ هه‌وڵدان و به‌ ئاکام گه‌یشتن له‌ لای منداڵ درووست ده‌بێت ئه‌گینا تووشی ئازار و بێزاری و شکستی یه‌ک به‌ دوای یه‌ک ده‌بێت و تۆوی هه‌ست به‌ خۆ به‌که‌م زانی له‌ ناخیدا ده‌چێندرێت و هه‌ست به‌ نه‌گه‌یشتن به‌ ئاکام له‌ ناخیدا په‌ره‌ ده‌ستێنێت.</a:t>
            </a:r>
          </a:p>
          <a:p>
            <a:pPr algn="just">
              <a:lnSpc>
                <a:spcPct val="150000"/>
              </a:lnSpc>
              <a:buNone/>
            </a:pPr>
            <a:endParaRPr lang="fa-IR" dirty="0">
              <a:latin typeface="Unikurd Web" pitchFamily="34" charset="-78"/>
              <a:cs typeface="Unikurd Web" pitchFamily="34" charset="-78"/>
            </a:endParaRPr>
          </a:p>
          <a:p>
            <a:pPr marL="0" indent="0">
              <a:buNone/>
            </a:pPr>
            <a:endParaRPr lang="ar-IQ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156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KW" dirty="0" smtClean="0">
                <a:latin typeface="Unikurd Peshiw" pitchFamily="34" charset="-78"/>
                <a:cs typeface="Unikurd Peshiw" pitchFamily="34" charset="-78"/>
              </a:rPr>
              <a:t>پێویسته‌ له‌م قۆناغه‌دا:</a:t>
            </a:r>
            <a:endParaRPr lang="fa-IR" dirty="0">
              <a:latin typeface="Unikurd Peshiw" pitchFamily="34" charset="-78"/>
              <a:cs typeface="Unikurd Peshiw" pitchFamily="34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>
              <a:buFont typeface="Wingdings" pitchFamily="2" charset="2"/>
              <a:buChar char="v"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خه‌ونه‌کانی منداڵ که‌ له‌ قۆناغی پێشو هه‌یبوه‌ بێته‌ قاڵبێکی پراکتیک و کرداریه‌وه‌.</a:t>
            </a:r>
          </a:p>
          <a:p>
            <a:pPr algn="just" rtl="1">
              <a:buFont typeface="Wingdings" pitchFamily="2" charset="2"/>
              <a:buChar char="v"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ژینگه‌یه‌کی باش و هانده‌ری له‌ ماڵ و له‌ قوتابخانه‌دا بۆ بڕه‌خسێندرێت.</a:t>
            </a:r>
          </a:p>
          <a:p>
            <a:pPr algn="just" rtl="1">
              <a:buFont typeface="Wingdings" pitchFamily="2" charset="2"/>
              <a:buChar char="v"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له‌ لایه‌ن مامۆستاوه‌ تووشی ئازار و سوکایه‌تی پێکردن نه‌بێت.</a:t>
            </a:r>
          </a:p>
          <a:p>
            <a:pPr algn="just" rtl="1">
              <a:buFont typeface="Wingdings" pitchFamily="2" charset="2"/>
              <a:buChar char="v"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هاوسه‌نگیه‌ک هه‌بێت له‌ نێوان ماڵ و قوتابخانه‌دا</a:t>
            </a:r>
          </a:p>
          <a:p>
            <a:pPr algn="just" rtl="1">
              <a:buFont typeface="Wingdings" pitchFamily="2" charset="2"/>
              <a:buChar char="v"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به‌رنامه‌کانی قوتابخانه‌ و خوێندن له‌ ئاستی توانای منداڵ دا بێت.</a:t>
            </a:r>
          </a:p>
          <a:p>
            <a:pPr algn="just" rtl="1">
              <a:buNone/>
            </a:pPr>
            <a:endParaRPr lang="ar-KW" sz="2100" dirty="0" smtClean="0">
              <a:latin typeface="Unikurd Web" pitchFamily="34" charset="-78"/>
              <a:cs typeface="Unikurd Web" pitchFamily="34" charset="-78"/>
            </a:endParaRPr>
          </a:p>
          <a:p>
            <a:pPr algn="just" rtl="1">
              <a:buNone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ئه‌گه‌ر ئه‌م هه‌لومه‌رجه‌ نه‌ڕه‌خسێندرێت ده‌بێته‌ هۆکارێکی سه‌ره‌کی بۆ واز هێنان له‌ خوێندن</a:t>
            </a:r>
            <a:endParaRPr lang="fa-IR" sz="2100" dirty="0" smtClean="0">
              <a:latin typeface="Unikurd Web" pitchFamily="34" charset="-78"/>
              <a:cs typeface="Unikurd Web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9332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944"/>
            <a:ext cx="3176580" cy="257078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34888" y="332656"/>
            <a:ext cx="8229600" cy="1143000"/>
          </a:xfrm>
        </p:spPr>
        <p:txBody>
          <a:bodyPr>
            <a:noAutofit/>
          </a:bodyPr>
          <a:lstStyle/>
          <a:p>
            <a:pPr algn="ctr" rtl="1"/>
            <a:r>
              <a:rPr lang="ar-KW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ikurd Peshiw" pitchFamily="34" charset="-78"/>
              </a:rPr>
              <a:t>قۆناغی دوو: هه‌ست کردن به‌ </a:t>
            </a:r>
            <a:r>
              <a:rPr lang="ar-KW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ikurd Peshiw" pitchFamily="34" charset="-78"/>
              </a:rPr>
              <a:t>سه‌ربه‌خۆیی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ikurd Peshiw" pitchFamily="34" charset="-78"/>
              </a:rPr>
              <a:t/>
            </a:r>
            <a:b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ikurd Peshiw" pitchFamily="34" charset="-78"/>
              </a:rPr>
            </a:br>
            <a:r>
              <a:rPr lang="ar-KW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ikurd Peshiw" pitchFamily="34" charset="-78"/>
              </a:rPr>
              <a:t> </a:t>
            </a:r>
            <a:r>
              <a:rPr lang="ar-KW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ikurd Peshiw" pitchFamily="34" charset="-78"/>
              </a:rPr>
              <a:t>له‌به‌رانبه‌ر هه‌ست کردن به‌ </a:t>
            </a:r>
            <a:r>
              <a:rPr lang="ar-KW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ikurd Peshiw" pitchFamily="34" charset="-78"/>
              </a:rPr>
              <a:t>شه‌رم و گومان</a:t>
            </a:r>
            <a:r>
              <a:rPr lang="ar-KW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ikurd Peshiw" pitchFamily="34" charset="-78"/>
              </a:rPr>
              <a:t/>
            </a:r>
            <a:br>
              <a:rPr lang="ar-KW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ikurd Peshiw" pitchFamily="34" charset="-78"/>
              </a:rPr>
            </a:br>
            <a:r>
              <a:rPr lang="ar-KW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ikurd Peshiw" pitchFamily="34" charset="-78"/>
              </a:rPr>
              <a:t>(سه‌ره‌تای ژیان)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nikurd Peshiw" pitchFamily="34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942126"/>
            <a:ext cx="2784309" cy="25030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060466"/>
            <a:ext cx="2736304" cy="238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53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/>
          </a:bodyPr>
          <a:lstStyle/>
          <a:p>
            <a:pPr algn="just" rtl="1">
              <a:buNone/>
            </a:pPr>
            <a:r>
              <a:rPr lang="ar-KW" sz="2800" dirty="0" smtClean="0">
                <a:latin typeface="Unikurd Web" pitchFamily="34" charset="-78"/>
                <a:cs typeface="Unikurd Web" pitchFamily="34" charset="-78"/>
              </a:rPr>
              <a:t>ده‌بێت له‌م قۆناغه‌دا منداڵ هه‌ست به‌ سه‌ربه‌خۆیی بکات و له‌ شه‌رم و گومان کردن دوور بخرێته‌وه‌. ڕاهێنانی منداڵ له‌سه‌ر پرۆسه‌ری ده‌رهاویشتن و رزگاربوون له‌ پاشه‌رۆژ، گه‌وره‌ترین ده‌رفه‌ته‌ بۆ منداڵ که‌ له‌ میانه‌یه‌وه‌ فێری سه‌ربه‌خۆیی و پشت به‌ستن به‌ خۆ ده‌کرێت</a:t>
            </a:r>
            <a:r>
              <a:rPr lang="ar-KW" sz="2800" dirty="0" smtClean="0">
                <a:latin typeface="Unikurd Web" pitchFamily="34" charset="-78"/>
                <a:cs typeface="Unikurd Web" pitchFamily="34" charset="-78"/>
              </a:rPr>
              <a:t>.</a:t>
            </a:r>
            <a:endParaRPr lang="ar-KW" sz="2800" dirty="0" smtClean="0">
              <a:latin typeface="Unikurd Web" pitchFamily="34" charset="-78"/>
              <a:cs typeface="Unikurd Web" pitchFamily="34" charset="-78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3646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Low">
              <a:buNone/>
            </a:pPr>
            <a:r>
              <a:rPr lang="ar-KW" dirty="0">
                <a:latin typeface="Unikurd Web" pitchFamily="34" charset="-78"/>
                <a:cs typeface="Unikurd Web" pitchFamily="34" charset="-78"/>
              </a:rPr>
              <a:t>ئه‌گه‌ر پرۆسه‌ی ڕاهێنانی منداڵ له‌سه‌ر ڕزگاربوون له‌ پاشه‌رۆژ و نه‌م و نیان و له‌سه‌رخۆ بێت و دوور بێت له‌ تووندوتیژی و لێدان و سوکایه‌تی پێکردن، ئه‌وا منداڵ به‌ شێوه‌یه‌کی ڕاست و دروست گه‌شه‌ده‌کات و هه‌ست به‌ سه‌ربه‌خۆیی خودی خۆی ده‌کات به‌ڵام ئه‌گه‌ر پرۆسه‌ی ڕزگاربوون له‌ پاشه‌رۆژ تووندوتیژی له‌خۆی گرت و منداڵ تووشی سوکایه‌تی پێکردن بوو، ئه‌وا هه‌ست به‌ شه‌رم و گومان له‌ دڵ و ده‌روونی ئه‌و منداڵانه‌دا درووست ده‌بێت و به‌رده‌وام له‌ سوکایه‌تی و ته‌وس و توانجی کۆمه‌ڵگا ده‌ترسن و گومان له‌ تواناییه‌کانی خۆیان ده‌که‌ن.</a:t>
            </a:r>
            <a:endParaRPr lang="fa-IR" dirty="0">
              <a:latin typeface="Unikurd Web" pitchFamily="34" charset="-78"/>
              <a:cs typeface="Unikurd Web" pitchFamily="34" charset="-78"/>
            </a:endParaRPr>
          </a:p>
          <a:p>
            <a:pPr marL="0" indent="0">
              <a:buNone/>
            </a:pPr>
            <a:endParaRPr lang="ar-IQ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42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KW" dirty="0" smtClean="0">
                <a:latin typeface="Unikurd Peshiw" pitchFamily="34" charset="-78"/>
                <a:cs typeface="Unikurd Peshiw" pitchFamily="34" charset="-78"/>
              </a:rPr>
              <a:t>که‌واته‌ </a:t>
            </a:r>
            <a:r>
              <a:rPr lang="ar-KW" dirty="0" smtClean="0">
                <a:latin typeface="Unikurd Peshiw" pitchFamily="34" charset="-78"/>
                <a:cs typeface="Unikurd Peshiw" pitchFamily="34" charset="-78"/>
              </a:rPr>
              <a:t>پێویسته‌ </a:t>
            </a:r>
            <a:r>
              <a:rPr lang="ar-KW" dirty="0" smtClean="0">
                <a:latin typeface="Unikurd Peshiw" pitchFamily="34" charset="-78"/>
                <a:cs typeface="Unikurd Peshiw" pitchFamily="34" charset="-78"/>
              </a:rPr>
              <a:t>بنه‌ماڵه‌کان</a:t>
            </a:r>
            <a:r>
              <a:rPr lang="fa-IR" dirty="0" smtClean="0">
                <a:latin typeface="Unikurd Peshiw" pitchFamily="34" charset="-78"/>
                <a:cs typeface="Unikurd Peshiw" pitchFamily="34" charset="-78"/>
              </a:rPr>
              <a:t>  </a:t>
            </a:r>
            <a:endParaRPr lang="fa-IR" dirty="0">
              <a:latin typeface="Unikurd Peshiw" pitchFamily="34" charset="-78"/>
              <a:cs typeface="Unikurd Peshiw" pitchFamily="34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>
              <a:buFont typeface="Wingdings" pitchFamily="2" charset="2"/>
              <a:buChar char="§"/>
            </a:pPr>
            <a:r>
              <a:rPr lang="ar-KW" sz="2500" dirty="0" smtClean="0">
                <a:latin typeface="Unikurd Web" pitchFamily="34" charset="-78"/>
                <a:cs typeface="Unikurd Web" pitchFamily="34" charset="-78"/>
              </a:rPr>
              <a:t>ژینگه‌یه‌کی له‌بار بۆ منداڵه‌ بچکۆله‌کانیان بخوڵقێنن.</a:t>
            </a:r>
          </a:p>
          <a:p>
            <a:pPr algn="just" rtl="1">
              <a:buFont typeface="Wingdings" pitchFamily="2" charset="2"/>
              <a:buChar char="§"/>
            </a:pPr>
            <a:r>
              <a:rPr lang="ar-KW" sz="2500" dirty="0" smtClean="0">
                <a:latin typeface="Unikurd Web" pitchFamily="34" charset="-78"/>
                <a:cs typeface="Unikurd Web" pitchFamily="34" charset="-78"/>
              </a:rPr>
              <a:t>مافی ئه‌وه‌ بده‌ن به‌ منداڵه‌کانیان به‌ ئازادی بێن و بچن و هه‌ڵستن و دابنیشن و ئه‌و خواردنه‌ی حه‌زی لێیه‌ بیخوا.</a:t>
            </a:r>
          </a:p>
          <a:p>
            <a:pPr algn="just" rtl="1">
              <a:buFont typeface="Wingdings" pitchFamily="2" charset="2"/>
              <a:buChar char="§"/>
            </a:pPr>
            <a:r>
              <a:rPr lang="ar-KW" sz="2500" dirty="0" smtClean="0">
                <a:latin typeface="Unikurd Web" pitchFamily="34" charset="-78"/>
                <a:cs typeface="Unikurd Web" pitchFamily="34" charset="-78"/>
              </a:rPr>
              <a:t>نابێت له‌ نرخی منداڵ که‌م بکرێته‌وه‌ و خاڵه‌ لاوازه‌کانی زه‌ق بکرێنه‌وه‌ یان زیاد له‌ پێویست گه‌وره‌ بکرێن.</a:t>
            </a:r>
          </a:p>
          <a:p>
            <a:pPr algn="just" rtl="1">
              <a:buFont typeface="Wingdings" pitchFamily="2" charset="2"/>
              <a:buChar char="§"/>
            </a:pPr>
            <a:endParaRPr lang="ar-KW" sz="2500" dirty="0" smtClean="0">
              <a:latin typeface="Unikurd Web" pitchFamily="34" charset="-78"/>
              <a:cs typeface="Unikurd Web" pitchFamily="34" charset="-78"/>
            </a:endParaRPr>
          </a:p>
          <a:p>
            <a:pPr algn="just" rtl="1">
              <a:buFont typeface="Wingdings" pitchFamily="2" charset="2"/>
              <a:buChar char="§"/>
            </a:pPr>
            <a:endParaRPr lang="ar-KW" sz="2500" dirty="0" smtClean="0">
              <a:latin typeface="Unikurd Web" pitchFamily="34" charset="-78"/>
              <a:cs typeface="Unikurd Web" pitchFamily="34" charset="-78"/>
            </a:endParaRPr>
          </a:p>
          <a:p>
            <a:pPr algn="just" rtl="1">
              <a:buFont typeface="Wingdings" pitchFamily="2" charset="2"/>
              <a:buChar char="§"/>
            </a:pPr>
            <a:r>
              <a:rPr lang="ar-KW" sz="2500" dirty="0" smtClean="0">
                <a:latin typeface="Unikurd Web" pitchFamily="34" charset="-78"/>
                <a:cs typeface="Unikurd Web" pitchFamily="34" charset="-78"/>
              </a:rPr>
              <a:t>ئاکامی ئه‌مه‌ ده‌بێت گه‌شه‌ی هه‌ستی سه‌ربه‌خۆیی و دوور که‌وتنه‌وه‌ له‌ شه‌رم و دوودڵی به‌رانبه‌ر به‌ خۆی و چونه‌ ناو قۆناغی سێیه‌م به‌ شێوه‌یه‌کی سه‌رکه‌وتوانه‌.</a:t>
            </a:r>
          </a:p>
          <a:p>
            <a:pPr algn="just" rtl="1">
              <a:buFont typeface="Wingdings" pitchFamily="2" charset="2"/>
              <a:buChar char="§"/>
            </a:pPr>
            <a:endParaRPr lang="ar-KW" sz="2500" dirty="0" smtClean="0">
              <a:latin typeface="Unikurd Web" pitchFamily="34" charset="-78"/>
              <a:cs typeface="Unikurd Web" pitchFamily="34" charset="-78"/>
            </a:endParaRPr>
          </a:p>
          <a:p>
            <a:pPr algn="just" rtl="1">
              <a:buFont typeface="Wingdings" pitchFamily="2" charset="2"/>
              <a:buChar char="§"/>
            </a:pPr>
            <a:endParaRPr lang="fa-IR" sz="2500" dirty="0">
              <a:latin typeface="Unikurd Web" pitchFamily="34" charset="-78"/>
              <a:cs typeface="Unikurd Web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515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ar-KW" sz="2300" dirty="0" smtClean="0">
                <a:latin typeface="Unikurd Peshiw" pitchFamily="34" charset="-78"/>
                <a:cs typeface="Unikurd Peshiw" pitchFamily="34" charset="-78"/>
              </a:rPr>
              <a:t>قۆناغی3: ده‌ست پێشخه‌ری له‌ خۆییه‌وه‌(داهێنان</a:t>
            </a:r>
            <a:r>
              <a:rPr lang="ar-KW" sz="2300" dirty="0" smtClean="0">
                <a:latin typeface="Unikurd Peshiw" pitchFamily="34" charset="-78"/>
                <a:cs typeface="Unikurd Peshiw" pitchFamily="34" charset="-78"/>
              </a:rPr>
              <a:t>)</a:t>
            </a:r>
            <a:r>
              <a:rPr lang="fa-IR" sz="2300" dirty="0" smtClean="0">
                <a:latin typeface="Unikurd Peshiw" pitchFamily="34" charset="-78"/>
                <a:cs typeface="Unikurd Peshiw" pitchFamily="34" charset="-78"/>
              </a:rPr>
              <a:t/>
            </a:r>
            <a:br>
              <a:rPr lang="fa-IR" sz="2300" dirty="0" smtClean="0">
                <a:latin typeface="Unikurd Peshiw" pitchFamily="34" charset="-78"/>
                <a:cs typeface="Unikurd Peshiw" pitchFamily="34" charset="-78"/>
              </a:rPr>
            </a:br>
            <a:r>
              <a:rPr lang="ar-KW" sz="2300" dirty="0" smtClean="0">
                <a:latin typeface="Unikurd Peshiw" pitchFamily="34" charset="-78"/>
                <a:cs typeface="Unikurd Peshiw" pitchFamily="34" charset="-78"/>
              </a:rPr>
              <a:t> له‌ </a:t>
            </a:r>
            <a:r>
              <a:rPr lang="ar-KW" sz="2300" dirty="0" smtClean="0">
                <a:latin typeface="Unikurd Peshiw" pitchFamily="34" charset="-78"/>
                <a:cs typeface="Unikurd Peshiw" pitchFamily="34" charset="-78"/>
              </a:rPr>
              <a:t>به‌رانبه‌ر هه‌ست کردن به‌ گوناه</a:t>
            </a:r>
            <a:br>
              <a:rPr lang="ar-KW" sz="2300" dirty="0" smtClean="0">
                <a:latin typeface="Unikurd Peshiw" pitchFamily="34" charset="-78"/>
                <a:cs typeface="Unikurd Peshiw" pitchFamily="34" charset="-78"/>
              </a:rPr>
            </a:br>
            <a:r>
              <a:rPr lang="ar-KW" sz="2400" dirty="0" smtClean="0">
                <a:latin typeface="Unikurd Peshiw" pitchFamily="34" charset="-78"/>
                <a:cs typeface="Unikurd Peshiw" pitchFamily="34" charset="-78"/>
              </a:rPr>
              <a:t> (به‌ر له‌ چونه‌ قوتابخانه‌)</a:t>
            </a:r>
            <a:endParaRPr lang="fa-IR" sz="2300" dirty="0">
              <a:latin typeface="Unikurd Peshiw" pitchFamily="34" charset="-78"/>
              <a:cs typeface="Unikurd Peshiw" pitchFamily="34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 rtl="1">
              <a:buNone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ئه‌م قۆناغه‌ له‌ ساڵی سێهه‌مه‌وه‌ تا ساڵی پێنجه‌م ده‌خایه‌نێت. له‌م قۆناغه‌دا منداڵ زۆر ڕه‌وشت و هه‌ڵس و که‌وتی گرنگ فێرده‌بێت. له‌وانه‌:</a:t>
            </a:r>
          </a:p>
          <a:p>
            <a:pPr algn="just" rtl="1">
              <a:buFont typeface="Wingdings" pitchFamily="2" charset="2"/>
              <a:buChar char="v"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چۆنیه‌تی هاوکاریکردن له‌گه‌ڵ که‌سانی تر</a:t>
            </a:r>
          </a:p>
          <a:p>
            <a:pPr algn="just" rtl="1">
              <a:buFont typeface="Wingdings" pitchFamily="2" charset="2"/>
              <a:buChar char="v"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چۆنیه‌تی بوون به‌ پاشکۆ یان به‌ سه‌رکرده‌</a:t>
            </a:r>
          </a:p>
          <a:p>
            <a:pPr algn="just" rtl="1">
              <a:buFont typeface="Wingdings" pitchFamily="2" charset="2"/>
              <a:buChar char="v"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ده‌ست کردن به‌ زانین و دۆزینه‌وه‌ی ژینگه‌که‌ی</a:t>
            </a:r>
          </a:p>
          <a:p>
            <a:pPr algn="just" rtl="1">
              <a:buFont typeface="Wingdings" pitchFamily="2" charset="2"/>
              <a:buChar char="v"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هه‌وڵدان بۆ زاڵ بوون به‌سه‌ر ئه‌ندامه‌کانی له‌ش و جوڵه‌کانی.</a:t>
            </a:r>
          </a:p>
          <a:p>
            <a:pPr algn="just" rtl="1">
              <a:buNone/>
            </a:pPr>
            <a:endParaRPr lang="ar-KW" sz="2100" dirty="0" smtClean="0">
              <a:latin typeface="Unikurd Web" pitchFamily="34" charset="-78"/>
              <a:cs typeface="Unikurd Web" pitchFamily="34" charset="-78"/>
            </a:endParaRPr>
          </a:p>
          <a:p>
            <a:pPr algn="just" rtl="1">
              <a:buNone/>
            </a:pPr>
            <a:r>
              <a:rPr lang="ar-KW" sz="2100" dirty="0" smtClean="0">
                <a:latin typeface="Unikurd Web" pitchFamily="34" charset="-78"/>
                <a:cs typeface="Unikurd Web" pitchFamily="34" charset="-78"/>
              </a:rPr>
              <a:t>ئه‌گه‌ر هاتو منداڵ له‌سه‌ر ئه‌و هه‌ڵس و که‌وتانه‌ی سه‌ره‌وه‌ پاداشت و هاندرا، ئه‌وا تایبه‌تمه‌ندی داهێنانی له‌لا درووست ده‌بێت و ڕۆژ له‌ دوای رۆأ گه‌شه‌ ده‌کات و له‌ داهاتوودا ده‌بێت به‌ بناغه‌یه‌کی پته‌و بۆ که‌سایه‌تی منداڵ، به‌ڵام ئه‌گه‌ر ڕێگری و به‌ربه‌ست و کۆسپ و ته‌گه‌ره‌ له‌به‌ر ده‌م منداڵو ئه‌و ڕه‌وشت و چالاکیانه‌ی سه‌ره‌وه‌دا داندراو به‌رده‌وا تێگه‌یه‌ندرا که‌ ئه‌و کار و چالاکیانه‌ی ئه‌و هه‌ڵه‌ن ئه‌وا تاکێکی غه‌مبار و دڵته‌نگ گه‌شه‌ ده‌کات و تۆوی هه‌ست کردن به‌ گوناه و شه‌رمه‌زاری له‌ ناخیدا ده‌چێندرێت.</a:t>
            </a:r>
          </a:p>
        </p:txBody>
      </p:sp>
    </p:spTree>
    <p:extLst>
      <p:ext uri="{BB962C8B-B14F-4D97-AF65-F5344CB8AC3E}">
        <p14:creationId xmlns:p14="http://schemas.microsoft.com/office/powerpoint/2010/main" val="3512424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>
              <a:buNone/>
            </a:pPr>
            <a:r>
              <a:rPr lang="ar-KW" dirty="0" smtClean="0">
                <a:latin typeface="Unikurd Web" pitchFamily="34" charset="-78"/>
                <a:cs typeface="Unikurd Web" pitchFamily="34" charset="-78"/>
              </a:rPr>
              <a:t>منداڵ له‌ ڕێگای لاسایی کردنه‌وه‌ی گه‌وره‌کان فێری شته‌کان و هه‌ڵسوکه‌وته‌کان ده‌بێت و له‌ میانه‌یانه‌وه‌ هه‌ست به‌ بوونی خۆی ده‌کات. هه‌ر له‌م قحناغه‌دا ویژدان وه‌ک هێزێکی ده‌روونی و ناوه‌کی درووست ده‌بێت و ئیتر منداڵ پابه‌ند ده‌بێت به‌ بڕیار و هه‌ڕه‌شه‌کانی ویژدان و جێگه‌ی ترس و هه‌ڕه‌شه‌ی دایک و باوک و هێزی ده‌ره‌کی بۆ ده‌گرێته‌وه‌</a:t>
            </a:r>
            <a:r>
              <a:rPr lang="ar-KW" dirty="0" smtClean="0">
                <a:latin typeface="Unikurd Web" pitchFamily="34" charset="-78"/>
                <a:cs typeface="Unikurd Web" pitchFamily="34" charset="-78"/>
              </a:rPr>
              <a:t>.</a:t>
            </a:r>
            <a:endParaRPr lang="ar-KW" dirty="0" smtClean="0">
              <a:latin typeface="Unikurd Web" pitchFamily="34" charset="-78"/>
              <a:cs typeface="Unikurd Web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1159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Low">
              <a:buNone/>
            </a:pPr>
            <a:r>
              <a:rPr lang="ar-KW" dirty="0">
                <a:latin typeface="Unikurd Web" pitchFamily="34" charset="-78"/>
                <a:cs typeface="Unikurd Web" pitchFamily="34" charset="-78"/>
              </a:rPr>
              <a:t>که‌واته‌ پێویسته‌ و گرینگه‌ که‌:</a:t>
            </a:r>
          </a:p>
          <a:p>
            <a:pPr algn="justLow">
              <a:buFont typeface="Wingdings" pitchFamily="2" charset="2"/>
              <a:buChar char="v"/>
            </a:pPr>
            <a:r>
              <a:rPr lang="ar-KW" dirty="0">
                <a:latin typeface="Unikurd Web" pitchFamily="34" charset="-78"/>
                <a:cs typeface="Unikurd Web" pitchFamily="34" charset="-78"/>
              </a:rPr>
              <a:t>بوار به‌ منداڵ بدرێت و له‌سه‌ر چالاکی و کرداره‌کانی هان بدرێت و زۆر به‌ که‌می ئازار و سزا له‌ ته‌کیدا به‌کار بهێندرێت.</a:t>
            </a:r>
          </a:p>
          <a:p>
            <a:pPr algn="justLow">
              <a:buFont typeface="Wingdings" pitchFamily="2" charset="2"/>
              <a:buChar char="v"/>
            </a:pPr>
            <a:r>
              <a:rPr lang="ar-KW" dirty="0">
                <a:latin typeface="Unikurd Web" pitchFamily="34" charset="-78"/>
                <a:cs typeface="Unikurd Web" pitchFamily="34" charset="-78"/>
              </a:rPr>
              <a:t>نابێت ڕێگه‌ی پێش بڕکێی لێبگریت.</a:t>
            </a:r>
          </a:p>
          <a:p>
            <a:pPr algn="justLow">
              <a:buFont typeface="Wingdings" pitchFamily="2" charset="2"/>
              <a:buChar char="v"/>
            </a:pPr>
            <a:r>
              <a:rPr lang="ar-KW" dirty="0">
                <a:latin typeface="Unikurd Web" pitchFamily="34" charset="-78"/>
                <a:cs typeface="Unikurd Web" pitchFamily="34" charset="-78"/>
              </a:rPr>
              <a:t>هه‌ست به‌ داهێنان و ده‌ست پێشخه‌ری تێدا به‌رده‌وام بکرێت و ژینگه‌ی گه‌شه‌کردنی بۆ دابین بکرێت( وڵامی پرسیاره‌کانی بدرێته‌وه‌- چالاکی بۆ دابندرێت)</a:t>
            </a:r>
            <a:endParaRPr lang="fa-IR" dirty="0">
              <a:latin typeface="Unikurd Web" pitchFamily="34" charset="-78"/>
              <a:cs typeface="Unikurd Web" pitchFamily="34" charset="-78"/>
            </a:endParaRPr>
          </a:p>
          <a:p>
            <a:pPr marL="0" indent="0">
              <a:buNone/>
            </a:pPr>
            <a:endParaRPr lang="ar-IQ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3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2160240"/>
          </a:xfrm>
        </p:spPr>
        <p:txBody>
          <a:bodyPr>
            <a:noAutofit/>
          </a:bodyPr>
          <a:lstStyle/>
          <a:p>
            <a:pPr algn="ctr" rtl="1"/>
            <a:r>
              <a:rPr lang="ar-KW" sz="2400" dirty="0" smtClean="0">
                <a:latin typeface="Unikurd Peshiw" pitchFamily="34" charset="-78"/>
                <a:cs typeface="Unikurd Peshiw" pitchFamily="34" charset="-78"/>
              </a:rPr>
              <a:t>قۆناغی 4: هه‌وڵدان و به‌ئاکام گه‌یشتن له‌به‌رانبه‌ر هه‌ست به‌ که‌می کردن</a:t>
            </a:r>
            <a:br>
              <a:rPr lang="ar-KW" sz="2400" dirty="0" smtClean="0">
                <a:latin typeface="Unikurd Peshiw" pitchFamily="34" charset="-78"/>
                <a:cs typeface="Unikurd Peshiw" pitchFamily="34" charset="-78"/>
              </a:rPr>
            </a:br>
            <a:r>
              <a:rPr lang="ar-KW" sz="2400" dirty="0" smtClean="0">
                <a:latin typeface="Unikurd Peshiw" pitchFamily="34" charset="-78"/>
                <a:cs typeface="Unikurd Peshiw" pitchFamily="34" charset="-78"/>
              </a:rPr>
              <a:t>(قۆناغی چونه‌ قوتابخانه‌ واتا له‌ 6 تا هه‌رزه‌کاری)</a:t>
            </a:r>
            <a:endParaRPr lang="fa-IR" sz="2400" dirty="0">
              <a:latin typeface="Unikurd Peshiw" pitchFamily="34" charset="-78"/>
              <a:cs typeface="Unikurd Peshiw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7171724"/>
      </p:ext>
    </p:extLst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400</TotalTime>
  <Words>666</Words>
  <Application>Microsoft Office PowerPoint</Application>
  <PresentationFormat>On-screen Show 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Soran-Template</vt:lpstr>
      <vt:lpstr>ده‌روونزانى گه­شه</vt:lpstr>
      <vt:lpstr>قۆناغی دوو: هه‌ست کردن به‌ سه‌ربه‌خۆیی  له‌به‌رانبه‌ر هه‌ست کردن به‌ شه‌رم و گومان (سه‌ره‌تای ژیان)</vt:lpstr>
      <vt:lpstr>PowerPoint Presentation</vt:lpstr>
      <vt:lpstr>PowerPoint Presentation</vt:lpstr>
      <vt:lpstr>که‌واته‌ پێویسته‌ بنه‌ماڵه‌کان  </vt:lpstr>
      <vt:lpstr>قۆناغی3: ده‌ست پێشخه‌ری له‌ خۆییه‌وه‌(داهێنان)  له‌ به‌رانبه‌ر هه‌ست کردن به‌ گوناه  (به‌ر له‌ چونه‌ قوتابخانه‌)</vt:lpstr>
      <vt:lpstr>PowerPoint Presentation</vt:lpstr>
      <vt:lpstr>PowerPoint Presentation</vt:lpstr>
      <vt:lpstr>قۆناغی 4: هه‌وڵدان و به‌ئاکام گه‌یشتن له‌به‌رانبه‌ر هه‌ست به‌ که‌می کردن (قۆناغی چونه‌ قوتابخانه‌ واتا له‌ 6 تا هه‌رزه‌کاری)</vt:lpstr>
      <vt:lpstr>PowerPoint Presentation</vt:lpstr>
      <vt:lpstr>پێویسته‌ له‌م قۆناغه‌دا: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SEDRA 2013</cp:lastModifiedBy>
  <cp:revision>90</cp:revision>
  <dcterms:created xsi:type="dcterms:W3CDTF">2014-11-02T06:25:24Z</dcterms:created>
  <dcterms:modified xsi:type="dcterms:W3CDTF">2014-11-08T09:48:35Z</dcterms:modified>
</cp:coreProperties>
</file>