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62" r:id="rId3"/>
    <p:sldId id="263" r:id="rId4"/>
    <p:sldId id="264" r:id="rId5"/>
    <p:sldId id="265" r:id="rId6"/>
    <p:sldId id="266" r:id="rId7"/>
    <p:sldId id="267" r:id="rId8"/>
    <p:sldId id="268" r:id="rId9"/>
    <p:sldId id="261"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22" autoAdjust="0"/>
  </p:normalViewPr>
  <p:slideViewPr>
    <p:cSldViewPr showGuides="1">
      <p:cViewPr>
        <p:scale>
          <a:sx n="70" d="100"/>
          <a:sy n="70" d="100"/>
        </p:scale>
        <p:origin x="-1368"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08/11/2014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2</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4</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5</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6</a:t>
            </a:fld>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7</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8</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www.soran.edu.iq/"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6"/>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ar-IQ" b="1" dirty="0"/>
              <a:t>ده‌روونزانى گه­شه</a:t>
            </a:r>
            <a:endParaRPr lang="en-US" dirty="0"/>
          </a:p>
        </p:txBody>
      </p:sp>
      <p:sp>
        <p:nvSpPr>
          <p:cNvPr id="12" name="Text Placeholder 11"/>
          <p:cNvSpPr>
            <a:spLocks noGrp="1"/>
          </p:cNvSpPr>
          <p:nvPr>
            <p:ph type="body" idx="1"/>
          </p:nvPr>
        </p:nvSpPr>
        <p:spPr/>
        <p:txBody>
          <a:bodyPr>
            <a:noAutofit/>
          </a:bodyPr>
          <a:lstStyle/>
          <a:p>
            <a:r>
              <a:rPr lang="ku-Arab-IQ" sz="3600" dirty="0" smtClean="0">
                <a:cs typeface="+mj-cs"/>
              </a:rPr>
              <a:t>م. </a:t>
            </a:r>
            <a:r>
              <a:rPr lang="ar-KW" sz="3600" dirty="0">
                <a:cs typeface="+mj-cs"/>
              </a:rPr>
              <a:t>فیروز مروئی میلان</a:t>
            </a:r>
            <a:endParaRPr lang="en-GB" sz="3600" dirty="0">
              <a:cs typeface="+mj-cs"/>
            </a:endParaRPr>
          </a:p>
        </p:txBody>
      </p:sp>
      <p:sp>
        <p:nvSpPr>
          <p:cNvPr id="13" name="Text Placeholder 12"/>
          <p:cNvSpPr>
            <a:spLocks noGrp="1"/>
          </p:cNvSpPr>
          <p:nvPr>
            <p:ph type="body" sz="quarter" idx="3"/>
          </p:nvPr>
        </p:nvSpPr>
        <p:spPr/>
        <p:txBody>
          <a:bodyPr>
            <a:noAutofit/>
          </a:bodyPr>
          <a:lstStyle/>
          <a:p>
            <a:pPr algn="ctr"/>
            <a:r>
              <a:rPr lang="ar-KW" dirty="0">
                <a:latin typeface="+mj-lt"/>
                <a:ea typeface="+mj-ea"/>
                <a:cs typeface="+mj-cs"/>
              </a:rPr>
              <a:t>قۆناغه‌کانی </a:t>
            </a:r>
            <a:r>
              <a:rPr lang="ar-KW" dirty="0">
                <a:latin typeface="+mj-lt"/>
                <a:ea typeface="+mj-ea"/>
                <a:cs typeface="+mj-cs"/>
              </a:rPr>
              <a:t>گه‌شه‌</a:t>
            </a:r>
            <a:r>
              <a:rPr lang="ku-Arab-IQ" dirty="0">
                <a:latin typeface="+mj-lt"/>
                <a:ea typeface="+mj-ea"/>
                <a:cs typeface="+mj-cs"/>
              </a:rPr>
              <a:t/>
            </a:r>
            <a:br>
              <a:rPr lang="ku-Arab-IQ" dirty="0">
                <a:latin typeface="+mj-lt"/>
                <a:ea typeface="+mj-ea"/>
                <a:cs typeface="+mj-cs"/>
              </a:rPr>
            </a:br>
            <a:r>
              <a:rPr lang="ar-KW" dirty="0">
                <a:latin typeface="+mj-lt"/>
                <a:ea typeface="+mj-ea"/>
                <a:cs typeface="+mj-cs"/>
              </a:rPr>
              <a:t> له‌ ڕوانگه‌ی س</a:t>
            </a:r>
            <a:r>
              <a:rPr lang="fa-IR" dirty="0">
                <a:latin typeface="+mj-lt"/>
                <a:ea typeface="+mj-ea"/>
                <a:cs typeface="+mj-cs"/>
              </a:rPr>
              <a:t>ت</a:t>
            </a:r>
            <a:r>
              <a:rPr lang="ar-KW" dirty="0">
                <a:latin typeface="+mj-lt"/>
                <a:ea typeface="+mj-ea"/>
                <a:cs typeface="+mj-cs"/>
              </a:rPr>
              <a:t>نالی هۆڵ </a:t>
            </a:r>
            <a:endParaRPr lang="en-GB" dirty="0">
              <a:latin typeface="+mj-lt"/>
              <a:ea typeface="+mj-ea"/>
              <a:cs typeface="+mj-cs"/>
            </a:endParaRPr>
          </a:p>
        </p:txBody>
      </p:sp>
      <p:pic>
        <p:nvPicPr>
          <p:cNvPr id="2" name="Content Placeholder 1"/>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4526804" y="2708921"/>
            <a:ext cx="4509692" cy="3397302"/>
          </a:xfrm>
        </p:spPr>
      </p:pic>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ar-KW" sz="3200" dirty="0" smtClean="0"/>
              <a:t>دابه‌شکردنی قۆناغه‌کانی گه‌شه‌</a:t>
            </a:r>
            <a:r>
              <a:rPr lang="ku-Arab-IQ" sz="3200" dirty="0" smtClean="0"/>
              <a:t/>
            </a:r>
            <a:br>
              <a:rPr lang="ku-Arab-IQ" sz="3200" dirty="0" smtClean="0"/>
            </a:br>
            <a:r>
              <a:rPr lang="ar-KW" sz="3200" dirty="0" smtClean="0"/>
              <a:t> له‌ ڕوانگه‌ی س</a:t>
            </a:r>
            <a:r>
              <a:rPr lang="fa-IR" sz="3200" dirty="0" smtClean="0"/>
              <a:t>ت</a:t>
            </a:r>
            <a:r>
              <a:rPr lang="ar-KW" sz="3200" dirty="0" smtClean="0"/>
              <a:t>نالی هۆڵ </a:t>
            </a:r>
            <a:endParaRPr lang="fa-IR" sz="3200" dirty="0"/>
          </a:p>
        </p:txBody>
      </p:sp>
      <p:sp>
        <p:nvSpPr>
          <p:cNvPr id="4" name="Rectangle 3"/>
          <p:cNvSpPr/>
          <p:nvPr/>
        </p:nvSpPr>
        <p:spPr>
          <a:xfrm>
            <a:off x="324046" y="1844824"/>
            <a:ext cx="8568952" cy="4056495"/>
          </a:xfrm>
          <a:prstGeom prst="rect">
            <a:avLst/>
          </a:prstGeom>
        </p:spPr>
        <p:txBody>
          <a:bodyPr wrap="square">
            <a:spAutoFit/>
          </a:bodyPr>
          <a:lstStyle/>
          <a:p>
            <a:pPr lvl="0" algn="just" rtl="1">
              <a:spcBef>
                <a:spcPct val="20000"/>
              </a:spcBef>
            </a:pPr>
            <a:r>
              <a:rPr lang="ar-KW" sz="2800" dirty="0">
                <a:solidFill>
                  <a:prstClr val="black"/>
                </a:solidFill>
                <a:latin typeface="Unikurd Hiwa" pitchFamily="34" charset="-78"/>
                <a:cs typeface="Unikurd Hiwa" pitchFamily="34" charset="-78"/>
              </a:rPr>
              <a:t>بیردۆزی ستانلی هۆڵ:</a:t>
            </a:r>
          </a:p>
          <a:p>
            <a:pPr lvl="0" algn="just" rtl="1">
              <a:spcBef>
                <a:spcPct val="20000"/>
              </a:spcBef>
            </a:pPr>
            <a:r>
              <a:rPr lang="ar-KW" sz="2800" dirty="0">
                <a:solidFill>
                  <a:prstClr val="black"/>
                </a:solidFill>
                <a:latin typeface="Unikurd Hiwa" pitchFamily="34" charset="-78"/>
                <a:cs typeface="Unikurd Hiwa" pitchFamily="34" charset="-78"/>
              </a:rPr>
              <a:t>ئه‌و :ستانی هۆڵ که‌ به‌ باوکی ده‌روونناسی هه‌رزه‌کاری ناسراوه‌ ده‌ڵێت منداڵی هه‌ر زینده‌وه‌رێک که‌ گه‌شه‌ ده‌کات، هه‌ر له‌ کاتی له‌دایک بونیه‌وه‌ تاکو گه‌وره‌ بوونی پووخته‌ی ئه‌و قۆناغانه‌ ده‌گێڕێته‌وه‌ که‌ توخمی ئه‌و گیان له‌به‌ره‌ بڕێوێتی، له‌ کاته‌کانی په‌ره‌ سه‌ندنیدا، پشتاوپشت له‌و ڕۆژه‌ی که‌ جیهان درووست بوه‌ تاکو ئێستا. ڕه‌خنه‌ی سه‌ره‌کی له‌سه‌ر بیردۆزی هۆڵ پشت گوێ خستنی هۆکاره‌ که‌له‌پوریه‌کان و له‌هه‌مبه‌ردا پێداگری و جه‌ختی زۆر له‌سه‌ر بڕیارده‌ره‌ بیۆلۆژیکه‌کانه‌.</a:t>
            </a:r>
            <a:endParaRPr lang="fa-IR" sz="2800" dirty="0">
              <a:solidFill>
                <a:prstClr val="black"/>
              </a:solidFill>
              <a:latin typeface="Unikurd Hiwa" pitchFamily="34" charset="-78"/>
              <a:cs typeface="Unikurd Hiwa" pitchFamily="34" charset="-78"/>
            </a:endParaRPr>
          </a:p>
        </p:txBody>
      </p:sp>
    </p:spTree>
    <p:extLst>
      <p:ext uri="{BB962C8B-B14F-4D97-AF65-F5344CB8AC3E}">
        <p14:creationId xmlns:p14="http://schemas.microsoft.com/office/powerpoint/2010/main" val="32756953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    Development is step by step or …</a:t>
            </a:r>
            <a:endParaRPr lang="ar-IQ" sz="3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1484784"/>
            <a:ext cx="8424936" cy="5250143"/>
          </a:xfrm>
        </p:spPr>
      </p:pic>
    </p:spTree>
    <p:extLst>
      <p:ext uri="{BB962C8B-B14F-4D97-AF65-F5344CB8AC3E}">
        <p14:creationId xmlns:p14="http://schemas.microsoft.com/office/powerpoint/2010/main" val="1673881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KW" dirty="0" smtClean="0"/>
              <a:t>قۆناغی 1 : 0 – 5 ساڵی</a:t>
            </a:r>
            <a:endParaRPr lang="fa-IR" dirty="0"/>
          </a:p>
        </p:txBody>
      </p:sp>
      <p:pic>
        <p:nvPicPr>
          <p:cNvPr id="1026" name="Picture 2" descr="C:\Users\Helmet\Downloads\al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752600"/>
            <a:ext cx="2971800" cy="406908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563888" y="2263646"/>
            <a:ext cx="5260206" cy="3046988"/>
          </a:xfrm>
          <a:prstGeom prst="rect">
            <a:avLst/>
          </a:prstGeom>
        </p:spPr>
        <p:txBody>
          <a:bodyPr wrap="square">
            <a:spAutoFit/>
          </a:bodyPr>
          <a:lstStyle/>
          <a:p>
            <a:pPr lvl="0" algn="just" rtl="1">
              <a:spcBef>
                <a:spcPct val="20000"/>
              </a:spcBef>
            </a:pPr>
            <a:r>
              <a:rPr lang="ar-KW" sz="3200" dirty="0">
                <a:solidFill>
                  <a:prstClr val="black"/>
                </a:solidFill>
                <a:latin typeface="Unikurd Hiwa" pitchFamily="34" charset="-78"/>
                <a:cs typeface="Unikurd Hiwa" pitchFamily="34" charset="-78"/>
              </a:rPr>
              <a:t>مناڵی ساوا</a:t>
            </a:r>
            <a:r>
              <a:rPr lang="fa-IR" sz="3200" dirty="0">
                <a:solidFill>
                  <a:prstClr val="black"/>
                </a:solidFill>
                <a:latin typeface="Times New Roman" pitchFamily="18" charset="0"/>
                <a:cs typeface="Times New Roman" pitchFamily="18" charset="0"/>
              </a:rPr>
              <a:t>(</a:t>
            </a:r>
            <a:r>
              <a:rPr lang="en-US" sz="3200" dirty="0">
                <a:solidFill>
                  <a:prstClr val="black"/>
                </a:solidFill>
                <a:latin typeface="Times New Roman" pitchFamily="18" charset="0"/>
                <a:cs typeface="Times New Roman" pitchFamily="18" charset="0"/>
              </a:rPr>
              <a:t>infant</a:t>
            </a:r>
            <a:r>
              <a:rPr lang="fa-IR" sz="3200" dirty="0">
                <a:solidFill>
                  <a:prstClr val="black"/>
                </a:solidFill>
                <a:latin typeface="Times New Roman" pitchFamily="18" charset="0"/>
                <a:cs typeface="Times New Roman" pitchFamily="18" charset="0"/>
              </a:rPr>
              <a:t>)</a:t>
            </a:r>
            <a:r>
              <a:rPr lang="ar-KW" sz="3200" dirty="0">
                <a:solidFill>
                  <a:prstClr val="black"/>
                </a:solidFill>
                <a:latin typeface="Times New Roman" pitchFamily="18" charset="0"/>
                <a:cs typeface="Times New Roman" pitchFamily="18" charset="0"/>
              </a:rPr>
              <a:t> </a:t>
            </a:r>
            <a:r>
              <a:rPr lang="ar-KW" sz="3200" dirty="0">
                <a:solidFill>
                  <a:prstClr val="black"/>
                </a:solidFill>
                <a:latin typeface="Unikurd Hiwa" pitchFamily="34" charset="-78"/>
                <a:cs typeface="Unikurd Hiwa" pitchFamily="34" charset="-78"/>
              </a:rPr>
              <a:t>له‌م ته‌مه‌نه‌دا هه‌وڵی سکی نه‌بێت هیچ هه‌وڵێکی تری نیه‌. واتا له‌م ته‌مه‌نه‌دا پێداویستیه‌کان زۆرتر بیۆلۆژیکن واتا: خواردن و خواردنه‌وه‌و...تاد . </a:t>
            </a:r>
            <a:endParaRPr lang="fa-IR" sz="3200" dirty="0">
              <a:solidFill>
                <a:prstClr val="black"/>
              </a:solidFill>
              <a:latin typeface="Unikurd Hiwa" pitchFamily="34" charset="-78"/>
              <a:cs typeface="Unikurd Hiwa" pitchFamily="34" charset="-78"/>
            </a:endParaRPr>
          </a:p>
        </p:txBody>
      </p:sp>
    </p:spTree>
    <p:extLst>
      <p:ext uri="{BB962C8B-B14F-4D97-AF65-F5344CB8AC3E}">
        <p14:creationId xmlns:p14="http://schemas.microsoft.com/office/powerpoint/2010/main" val="36860634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3427" y="188640"/>
            <a:ext cx="8686800" cy="838200"/>
          </a:xfrm>
        </p:spPr>
        <p:txBody>
          <a:bodyPr/>
          <a:lstStyle/>
          <a:p>
            <a:pPr algn="ctr"/>
            <a:r>
              <a:rPr lang="ar-KW" dirty="0" smtClean="0"/>
              <a:t>قۆناغی 2: له‌ 4- 12 ساڵی</a:t>
            </a:r>
            <a:endParaRPr lang="fa-I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 y="4191000"/>
            <a:ext cx="86106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0" y="1482101"/>
            <a:ext cx="9036496" cy="2763834"/>
          </a:xfrm>
          <a:prstGeom prst="rect">
            <a:avLst/>
          </a:prstGeom>
        </p:spPr>
        <p:txBody>
          <a:bodyPr wrap="square">
            <a:spAutoFit/>
          </a:bodyPr>
          <a:lstStyle/>
          <a:p>
            <a:pPr lvl="0" algn="just" rtl="1">
              <a:spcBef>
                <a:spcPct val="20000"/>
              </a:spcBef>
            </a:pPr>
            <a:r>
              <a:rPr lang="ar-KW" sz="2800" dirty="0">
                <a:solidFill>
                  <a:prstClr val="black"/>
                </a:solidFill>
                <a:latin typeface="Unikurd Hiwa" pitchFamily="34" charset="-78"/>
                <a:cs typeface="Unikurd Hiwa" pitchFamily="34" charset="-78"/>
              </a:rPr>
              <a:t>له‌م قۆناغه‌دا  منداڵ زۆر ده‌جوڵێت و زۆرترین کاتی خۆی به‌و یاریانه‌ به‌سه‌ر ده‌بات که‌ جموجۆڵی زۆری تێدایه‌. وه‌کو یاری : مه‌ڕوگورگ، یاری شارگڕکه‌ و یاری کاروان و ڕێگر.</a:t>
            </a:r>
          </a:p>
          <a:p>
            <a:pPr lvl="0" algn="just" rtl="1">
              <a:spcBef>
                <a:spcPct val="20000"/>
              </a:spcBef>
            </a:pPr>
            <a:r>
              <a:rPr lang="ar-KW" sz="2800" dirty="0">
                <a:solidFill>
                  <a:prstClr val="black"/>
                </a:solidFill>
                <a:latin typeface="Unikurd Hiwa" pitchFamily="34" charset="-78"/>
                <a:cs typeface="Unikurd Hiwa" pitchFamily="34" charset="-78"/>
              </a:rPr>
              <a:t>ئه‌م قۆناغه‌ پوخته‌ی ئه‌و قۆناغه‌مان بۆ ده‌گێڕێته‌وه‌ له‌ ژیانی مرۆڤی کۆن دا که‌ هه‌میشه‌ ڕاوی کردوه‌ و به‌ دژی دڕه‌نده‌ و جانه‌وه‌ر و گۆشتخۆره‌کاندا چوه‌.</a:t>
            </a:r>
            <a:endParaRPr lang="fa-IR" sz="2800" dirty="0">
              <a:solidFill>
                <a:prstClr val="black"/>
              </a:solidFill>
              <a:latin typeface="Unikurd Hiwa" pitchFamily="34" charset="-78"/>
              <a:cs typeface="Unikurd Hiwa" pitchFamily="34" charset="-78"/>
            </a:endParaRPr>
          </a:p>
        </p:txBody>
      </p:sp>
    </p:spTree>
    <p:extLst>
      <p:ext uri="{BB962C8B-B14F-4D97-AF65-F5344CB8AC3E}">
        <p14:creationId xmlns:p14="http://schemas.microsoft.com/office/powerpoint/2010/main" val="42100020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88640"/>
            <a:ext cx="8229600" cy="1143000"/>
          </a:xfrm>
        </p:spPr>
        <p:txBody>
          <a:bodyPr>
            <a:normAutofit/>
          </a:bodyPr>
          <a:lstStyle/>
          <a:p>
            <a:r>
              <a:rPr lang="ar-KW" sz="4000" dirty="0" smtClean="0"/>
              <a:t>قۆناغی 3: ته‌مه‌نی 9 – 14 ساڵی</a:t>
            </a:r>
            <a:endParaRPr lang="fa-IR" sz="40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905000"/>
            <a:ext cx="3165566"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491880" y="1742754"/>
            <a:ext cx="5508104" cy="5115246"/>
          </a:xfrm>
          <a:prstGeom prst="rect">
            <a:avLst/>
          </a:prstGeom>
        </p:spPr>
        <p:txBody>
          <a:bodyPr wrap="square">
            <a:spAutoFit/>
          </a:bodyPr>
          <a:lstStyle/>
          <a:p>
            <a:pPr lvl="0" algn="just" rtl="1">
              <a:spcBef>
                <a:spcPct val="20000"/>
              </a:spcBef>
            </a:pPr>
            <a:r>
              <a:rPr lang="ar-KW" sz="3200" dirty="0">
                <a:solidFill>
                  <a:prstClr val="black"/>
                </a:solidFill>
                <a:latin typeface="Unikurd Hiwa" pitchFamily="34" charset="-78"/>
                <a:cs typeface="Unikurd Hiwa" pitchFamily="34" charset="-78"/>
              </a:rPr>
              <a:t>له‌م قۆناغه‌دا منداڵ زۆرتر حه‌زی له‌ یاری کردن له‌گه‌ڵ ئاژه‌ڵ و ده‌سته‌مۆ کردنیانه‌. منداڵانی ناو شاریش زۆرتر پووڵی کاغه‌زی و  وێنه‌ و دیمه‌نی جوان کۆ ده‌که‌نه‌وه‌.</a:t>
            </a:r>
          </a:p>
          <a:p>
            <a:pPr lvl="0" algn="just" rtl="1">
              <a:spcBef>
                <a:spcPct val="20000"/>
              </a:spcBef>
            </a:pPr>
            <a:r>
              <a:rPr lang="ar-KW" sz="3200" dirty="0">
                <a:solidFill>
                  <a:prstClr val="black"/>
                </a:solidFill>
                <a:latin typeface="Unikurd Hiwa" pitchFamily="34" charset="-78"/>
                <a:cs typeface="Unikurd Hiwa" pitchFamily="34" charset="-78"/>
              </a:rPr>
              <a:t>ئه‌م قۆناغه‌ پوخته‌ی ئه‌و قۆناغه‌یه‌ که‌ مرۆڤ تێیدا ده‌ستی داوه‌ته‌ ماڵی کردنی گیان له‌به‌ره‌کان و نیشته‌جێ بوون و هه‌ڵگرتن و کۆ کردنه‌وه‌ی هه‌ندێ شتی تر.</a:t>
            </a:r>
            <a:endParaRPr lang="fa-IR" sz="3200" dirty="0">
              <a:solidFill>
                <a:prstClr val="black"/>
              </a:solidFill>
              <a:latin typeface="Unikurd Hiwa" pitchFamily="34" charset="-78"/>
              <a:cs typeface="Unikurd Hiwa" pitchFamily="34" charset="-78"/>
            </a:endParaRPr>
          </a:p>
        </p:txBody>
      </p:sp>
    </p:spTree>
    <p:extLst>
      <p:ext uri="{BB962C8B-B14F-4D97-AF65-F5344CB8AC3E}">
        <p14:creationId xmlns:p14="http://schemas.microsoft.com/office/powerpoint/2010/main" val="3296684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KW" dirty="0" smtClean="0"/>
              <a:t>قۆناغی 4: له‌ 12- 19 ساڵان</a:t>
            </a:r>
            <a:endParaRPr lang="fa-I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554" y="1600200"/>
            <a:ext cx="28575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554" y="4468629"/>
            <a:ext cx="2857500" cy="2313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969243" y="1600200"/>
            <a:ext cx="5954426" cy="4653582"/>
          </a:xfrm>
          <a:prstGeom prst="rect">
            <a:avLst/>
          </a:prstGeom>
        </p:spPr>
        <p:txBody>
          <a:bodyPr wrap="square">
            <a:spAutoFit/>
          </a:bodyPr>
          <a:lstStyle/>
          <a:p>
            <a:pPr lvl="0" algn="just" rtl="1">
              <a:spcBef>
                <a:spcPct val="20000"/>
              </a:spcBef>
            </a:pPr>
            <a:r>
              <a:rPr lang="ar-KW" sz="2600" dirty="0">
                <a:solidFill>
                  <a:prstClr val="black"/>
                </a:solidFill>
                <a:latin typeface="Unikurd Hiwa" pitchFamily="34" charset="-78"/>
                <a:cs typeface="Unikurd Hiwa" pitchFamily="34" charset="-78"/>
              </a:rPr>
              <a:t>له‌و قۆناغه‌دا دیمه‌نه‌ جوانه‌کانی سرووشت سه‌ره‌نجی هه‌رزه‌کار ڕاده‌کێشێت، وه‌ ئاره‌زووی ده‌جوڵێنێت بۆ په‌روه‌رده‌ کردن و چاندنی گووڵ و دار و دره‌خت و...تاد.</a:t>
            </a:r>
          </a:p>
          <a:p>
            <a:pPr lvl="0" algn="just" rtl="1">
              <a:spcBef>
                <a:spcPct val="20000"/>
              </a:spcBef>
            </a:pPr>
            <a:r>
              <a:rPr lang="ar-KW" sz="2600" dirty="0">
                <a:solidFill>
                  <a:prstClr val="black"/>
                </a:solidFill>
                <a:latin typeface="Unikurd Hiwa" pitchFamily="34" charset="-78"/>
                <a:cs typeface="Unikurd Hiwa" pitchFamily="34" charset="-78"/>
              </a:rPr>
              <a:t>هۆڵ لای وایه‌ ته‌مه‌نی 15 ساڵان گونجاوترین ته‌مه‌نه‌ بۆ په‌روه‌رده‌ی ئایینی یان ڕاکشانی سه‌رنج بۆ لای ئایین.</a:t>
            </a:r>
          </a:p>
          <a:p>
            <a:pPr lvl="0" algn="just" rtl="1">
              <a:spcBef>
                <a:spcPct val="20000"/>
              </a:spcBef>
            </a:pPr>
            <a:r>
              <a:rPr lang="ar-KW" sz="2600" dirty="0">
                <a:solidFill>
                  <a:prstClr val="black"/>
                </a:solidFill>
                <a:latin typeface="Unikurd Hiwa" pitchFamily="34" charset="-78"/>
                <a:cs typeface="Unikurd Hiwa" pitchFamily="34" charset="-78"/>
              </a:rPr>
              <a:t>ئه‌م قۆناغه‌ پوخته‌ی قۆناغی چواره‌می مرۆڤایه‌تیه‌ که‌ له‌ودا مرۆڤ ڕووه‌و کشت و کاڵ ڕۆیشتوه‌ و که‌ڵکی له‌به‌ر و بۆمی زه‌وی وه‌رگرتوه‌.</a:t>
            </a:r>
            <a:endParaRPr lang="fa-IR" sz="2600" dirty="0">
              <a:solidFill>
                <a:prstClr val="black"/>
              </a:solidFill>
              <a:latin typeface="Unikurd Hiwa" pitchFamily="34" charset="-78"/>
              <a:cs typeface="Unikurd Hiwa" pitchFamily="34" charset="-78"/>
            </a:endParaRPr>
          </a:p>
        </p:txBody>
      </p:sp>
    </p:spTree>
    <p:extLst>
      <p:ext uri="{BB962C8B-B14F-4D97-AF65-F5344CB8AC3E}">
        <p14:creationId xmlns:p14="http://schemas.microsoft.com/office/powerpoint/2010/main" val="23856929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KW" sz="4000" dirty="0" smtClean="0"/>
              <a:t>قۆناغی 5 : له‌ 18 ساڵ بۆ سه‌ره‌وه‌</a:t>
            </a:r>
            <a:endParaRPr lang="fa-IR" sz="4000" dirty="0"/>
          </a:p>
        </p:txBody>
      </p:sp>
      <p:sp>
        <p:nvSpPr>
          <p:cNvPr id="3" name="Content Placeholder 2"/>
          <p:cNvSpPr>
            <a:spLocks noGrp="1"/>
          </p:cNvSpPr>
          <p:nvPr>
            <p:ph idx="1"/>
          </p:nvPr>
        </p:nvSpPr>
        <p:spPr>
          <a:xfrm>
            <a:off x="3124200" y="1554162"/>
            <a:ext cx="5867400" cy="4846638"/>
          </a:xfrm>
        </p:spPr>
        <p:txBody>
          <a:bodyPr>
            <a:normAutofit/>
          </a:bodyPr>
          <a:lstStyle/>
          <a:p>
            <a:pPr marL="0" indent="0" algn="just" rtl="1">
              <a:buNone/>
            </a:pPr>
            <a:r>
              <a:rPr lang="ar-KW" dirty="0">
                <a:solidFill>
                  <a:schemeClr val="dk1"/>
                </a:solidFill>
                <a:latin typeface="Unikurd Hiwa" pitchFamily="34" charset="-78"/>
                <a:cs typeface="Unikurd Hiwa" pitchFamily="34" charset="-78"/>
              </a:rPr>
              <a:t>له‌م ته‌مه‌نه‌دا گه‌نج هه‌وڵی ئه‌وه‌ ده‌دات که‌ ببه‌خشێت، بکڕێت و بفرۆشێت، ڕازی بێت له‌ که‌سانی تر و ئه‌وانیش لێی ڕازی بن.</a:t>
            </a:r>
          </a:p>
          <a:p>
            <a:pPr marL="0" indent="0" algn="just" rtl="1">
              <a:buNone/>
            </a:pPr>
            <a:r>
              <a:rPr lang="ar-KW" dirty="0">
                <a:solidFill>
                  <a:schemeClr val="dk1"/>
                </a:solidFill>
                <a:latin typeface="Unikurd Hiwa" pitchFamily="34" charset="-78"/>
                <a:cs typeface="Unikurd Hiwa" pitchFamily="34" charset="-78"/>
              </a:rPr>
              <a:t>ئه‌م قۆناغه‌ پوخته‌ی قۆناغی </a:t>
            </a:r>
            <a:r>
              <a:rPr lang="ar-KW" dirty="0" smtClean="0">
                <a:solidFill>
                  <a:schemeClr val="dk1"/>
                </a:solidFill>
                <a:latin typeface="Unikurd Hiwa" pitchFamily="34" charset="-78"/>
                <a:cs typeface="Unikurd Hiwa" pitchFamily="34" charset="-78"/>
              </a:rPr>
              <a:t>پێنجه‌می </a:t>
            </a:r>
            <a:r>
              <a:rPr lang="ar-KW" dirty="0">
                <a:solidFill>
                  <a:schemeClr val="dk1"/>
                </a:solidFill>
                <a:latin typeface="Unikurd Hiwa" pitchFamily="34" charset="-78"/>
                <a:cs typeface="Unikurd Hiwa" pitchFamily="34" charset="-78"/>
              </a:rPr>
              <a:t>مرۆڤایه‌تیه‌ که‌ </a:t>
            </a:r>
            <a:r>
              <a:rPr lang="ar-KW" dirty="0" smtClean="0">
                <a:solidFill>
                  <a:schemeClr val="dk1"/>
                </a:solidFill>
                <a:latin typeface="Unikurd Hiwa" pitchFamily="34" charset="-78"/>
                <a:cs typeface="Unikurd Hiwa" pitchFamily="34" charset="-78"/>
              </a:rPr>
              <a:t>له‌ودا مرۆڤی کۆن له‌ پاڵ کشت و کاڵدا ده‌ستی داوه‌ته‌ بازرگانی کردن</a:t>
            </a:r>
            <a:endParaRPr lang="ar-KW" dirty="0">
              <a:solidFill>
                <a:schemeClr val="dk1"/>
              </a:solidFill>
              <a:latin typeface="Unikurd Hiwa" pitchFamily="34" charset="-78"/>
              <a:cs typeface="Unikurd Hiwa" pitchFamily="34" charset="-78"/>
            </a:endParaRPr>
          </a:p>
          <a:p>
            <a:pPr marL="0" indent="0" algn="just" rtl="1">
              <a:buNone/>
            </a:pPr>
            <a:endParaRPr lang="fa-IR" dirty="0">
              <a:solidFill>
                <a:schemeClr val="dk1"/>
              </a:solidFill>
              <a:latin typeface="Unikurd Hiwa" pitchFamily="34" charset="-78"/>
              <a:cs typeface="Unikurd Hiwa" pitchFamily="34" charset="-78"/>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676400"/>
            <a:ext cx="2647950" cy="420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36581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a:xfrm>
            <a:off x="457200" y="2636912"/>
            <a:ext cx="8229600" cy="3489251"/>
          </a:xfrm>
        </p:spPr>
        <p:txBody>
          <a:bodyPr>
            <a:normAutofit/>
          </a:bodyPr>
          <a:lstStyle/>
          <a:p>
            <a:pPr marL="0" indent="0" algn="ctr" rtl="0">
              <a:buNone/>
            </a:pPr>
            <a:r>
              <a:rPr lang="en-US" sz="4800" dirty="0">
                <a:latin typeface="Times New Roman" pitchFamily="18" charset="0"/>
                <a:cs typeface="Times New Roman" pitchFamily="18" charset="0"/>
              </a:rPr>
              <a:t>This meeting continues to show </a:t>
            </a:r>
            <a:r>
              <a:rPr lang="en-US" sz="4800" dirty="0" smtClean="0">
                <a:latin typeface="Times New Roman" pitchFamily="18" charset="0"/>
                <a:cs typeface="Times New Roman" pitchFamily="18" charset="0"/>
              </a:rPr>
              <a:t>related </a:t>
            </a:r>
            <a:r>
              <a:rPr lang="en-US" sz="4800" dirty="0">
                <a:latin typeface="Times New Roman" pitchFamily="18" charset="0"/>
                <a:cs typeface="Times New Roman" pitchFamily="18" charset="0"/>
              </a:rPr>
              <a:t>clips.</a:t>
            </a:r>
            <a:endParaRPr lang="ar-IQ" sz="48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781C0F97-348B-46A2-84FE-EBA07D71BB30}" type="slidenum">
              <a:rPr lang="en-GB" smtClean="0"/>
              <a:pPr/>
              <a:t>9</a:t>
            </a:fld>
            <a:endParaRPr lang="en-GB"/>
          </a:p>
        </p:txBody>
      </p:sp>
    </p:spTree>
    <p:extLst>
      <p:ext uri="{BB962C8B-B14F-4D97-AF65-F5344CB8AC3E}">
        <p14:creationId xmlns:p14="http://schemas.microsoft.com/office/powerpoint/2010/main" val="381128283"/>
      </p:ext>
    </p:extLst>
  </p:cSld>
  <p:clrMapOvr>
    <a:masterClrMapping/>
  </p:clrMapOvr>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339</TotalTime>
  <Words>398</Words>
  <Application>Microsoft Office PowerPoint</Application>
  <PresentationFormat>On-screen Show (4:3)</PresentationFormat>
  <Paragraphs>31</Paragraphs>
  <Slides>9</Slides>
  <Notes>6</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Soran-Template</vt:lpstr>
      <vt:lpstr>ده‌روونزانى گه­شه</vt:lpstr>
      <vt:lpstr>دابه‌شکردنی قۆناغه‌کانی گه‌شه‌  له‌ ڕوانگه‌ی ستنالی هۆڵ </vt:lpstr>
      <vt:lpstr>    Development is step by step or …</vt:lpstr>
      <vt:lpstr>قۆناغی 1 : 0 – 5 ساڵی</vt:lpstr>
      <vt:lpstr>قۆناغی 2: له‌ 4- 12 ساڵی</vt:lpstr>
      <vt:lpstr>قۆناغی 3: ته‌مه‌نی 9 – 14 ساڵی</vt:lpstr>
      <vt:lpstr>قۆناغی 4: له‌ 12- 19 ساڵان</vt:lpstr>
      <vt:lpstr>قۆناغی 5 : له‌ 18 ساڵ بۆ سه‌ره‌وه‌</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SEDRA 2013</cp:lastModifiedBy>
  <cp:revision>61</cp:revision>
  <dcterms:created xsi:type="dcterms:W3CDTF">2014-11-02T06:25:24Z</dcterms:created>
  <dcterms:modified xsi:type="dcterms:W3CDTF">2014-11-08T15:26:57Z</dcterms:modified>
</cp:coreProperties>
</file>