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06/11/2014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dirty="0" smtClean="0"/>
              <a:t>ثةخشان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u-Arab-IQ" dirty="0" smtClean="0"/>
              <a:t>م. </a:t>
            </a:r>
            <a:r>
              <a:rPr lang="ar-IQ" dirty="0">
                <a:latin typeface="Times New Roman"/>
                <a:ea typeface="Times New Roman"/>
                <a:cs typeface="Ali_K_Samik"/>
              </a:rPr>
              <a:t>مزةفةر مستةفا ئيسماعيل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12876"/>
            <a:ext cx="3960440" cy="378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err="1" smtClean="0">
                <a:cs typeface="Ali_K_Samik" pitchFamily="2" charset="-78"/>
              </a:rPr>
              <a:t>جؤرةكانى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لةرووى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شيَوازةوة</a:t>
            </a:r>
            <a:endParaRPr lang="en-US" dirty="0"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smtClean="0">
                <a:cs typeface="Ali_K_Samik" pitchFamily="2" charset="-78"/>
              </a:rPr>
              <a:t>1- وترى </a:t>
            </a:r>
            <a:r>
              <a:rPr lang="ar-IQ" dirty="0" err="1" smtClean="0">
                <a:cs typeface="Ali_K_Samik" pitchFamily="2" charset="-78"/>
              </a:rPr>
              <a:t>خودى</a:t>
            </a:r>
            <a:r>
              <a:rPr lang="ar-IQ" dirty="0" smtClean="0">
                <a:cs typeface="Ali_K_Samik" pitchFamily="2" charset="-78"/>
              </a:rPr>
              <a:t> : </a:t>
            </a:r>
            <a:r>
              <a:rPr lang="ar-IQ" dirty="0" err="1" smtClean="0">
                <a:cs typeface="Ali_K_Samik" pitchFamily="2" charset="-78"/>
              </a:rPr>
              <a:t>مةبةست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ضية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جؤرة</a:t>
            </a:r>
            <a:r>
              <a:rPr lang="ar-IQ" dirty="0" smtClean="0">
                <a:cs typeface="Ali_K_Samik" pitchFamily="2" charset="-78"/>
              </a:rPr>
              <a:t> وتارة ؟ </a:t>
            </a:r>
          </a:p>
          <a:p>
            <a:endParaRPr lang="ar-IQ" dirty="0" smtClean="0">
              <a:cs typeface="Ali_K_Samik" pitchFamily="2" charset="-78"/>
            </a:endParaRPr>
          </a:p>
          <a:p>
            <a:endParaRPr lang="ar-IQ" dirty="0" smtClean="0">
              <a:cs typeface="Ali_K_Samik" pitchFamily="2" charset="-78"/>
            </a:endParaRPr>
          </a:p>
          <a:p>
            <a:pPr>
              <a:buNone/>
            </a:pPr>
            <a:endParaRPr lang="ar-IQ" dirty="0" smtClean="0">
              <a:cs typeface="Ali_K_Samik" pitchFamily="2" charset="-78"/>
            </a:endParaRPr>
          </a:p>
          <a:p>
            <a:r>
              <a:rPr lang="ar-IQ" dirty="0" smtClean="0">
                <a:cs typeface="Ali_K_Samik" pitchFamily="2" charset="-78"/>
              </a:rPr>
              <a:t>2- </a:t>
            </a:r>
            <a:r>
              <a:rPr lang="ar-IQ" dirty="0" err="1" smtClean="0">
                <a:cs typeface="Ali_K_Samik" pitchFamily="2" charset="-78"/>
              </a:rPr>
              <a:t>وتارى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بابةتى</a:t>
            </a:r>
            <a:r>
              <a:rPr lang="ar-IQ" dirty="0" smtClean="0">
                <a:cs typeface="Ali_K_Samik" pitchFamily="2" charset="-78"/>
              </a:rPr>
              <a:t> : </a:t>
            </a:r>
            <a:r>
              <a:rPr lang="ar-IQ" dirty="0" err="1" smtClean="0">
                <a:cs typeface="Ali_K_Samik" pitchFamily="2" charset="-78"/>
              </a:rPr>
              <a:t>ئةمةيان</a:t>
            </a:r>
            <a:r>
              <a:rPr lang="ar-IQ" dirty="0" smtClean="0">
                <a:cs typeface="Ali_K_Samik" pitchFamily="2" charset="-78"/>
              </a:rPr>
              <a:t> ض </a:t>
            </a:r>
            <a:r>
              <a:rPr lang="ar-IQ" dirty="0" err="1" smtClean="0">
                <a:cs typeface="Ali_K_Samik" pitchFamily="2" charset="-78"/>
              </a:rPr>
              <a:t>واتايةك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دةطةيةنيَت</a:t>
            </a:r>
            <a:r>
              <a:rPr lang="ar-IQ" dirty="0" smtClean="0">
                <a:cs typeface="Ali_K_Samik" pitchFamily="2" charset="-78"/>
              </a:rPr>
              <a:t> ؟ </a:t>
            </a:r>
          </a:p>
          <a:p>
            <a:pPr>
              <a:buNone/>
            </a:pPr>
            <a:endParaRPr lang="ar-IQ" dirty="0" smtClean="0">
              <a:cs typeface="Ali_K_Samik" pitchFamily="2" charset="-78"/>
            </a:endParaRPr>
          </a:p>
          <a:p>
            <a:endParaRPr lang="ar-IQ" dirty="0" smtClean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243747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IQ" dirty="0" err="1" smtClean="0">
                <a:cs typeface="Ali_K_Samik" pitchFamily="2" charset="-78"/>
              </a:rPr>
              <a:t>تايبةتمةندييةكانى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(</a:t>
            </a:r>
            <a:r>
              <a:rPr lang="ar-IQ" dirty="0" err="1" smtClean="0">
                <a:solidFill>
                  <a:srgbClr val="FF0000"/>
                </a:solidFill>
                <a:cs typeface="Ali_K_Samik" pitchFamily="2" charset="-78"/>
              </a:rPr>
              <a:t>وتار</a:t>
            </a:r>
            <a:r>
              <a:rPr lang="ar-IQ" dirty="0" smtClean="0">
                <a:solidFill>
                  <a:srgbClr val="FF0000"/>
                </a:solidFill>
                <a:cs typeface="Ali_K_Samik" pitchFamily="2" charset="-78"/>
              </a:rPr>
              <a:t>) </a:t>
            </a:r>
            <a:endParaRPr lang="en-US" dirty="0">
              <a:solidFill>
                <a:srgbClr val="FF0000"/>
              </a:solidFill>
              <a:cs typeface="Ali_K_Sami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600200"/>
            <a:ext cx="8329642" cy="4829196"/>
          </a:xfrm>
          <a:solidFill>
            <a:srgbClr val="92D050"/>
          </a:solidFill>
        </p:spPr>
        <p:txBody>
          <a:bodyPr/>
          <a:lstStyle/>
          <a:p>
            <a:r>
              <a:rPr lang="ar-IQ" dirty="0" smtClean="0">
                <a:cs typeface="Ali_K_Samik" pitchFamily="2" charset="-78"/>
              </a:rPr>
              <a:t>1- </a:t>
            </a:r>
            <a:r>
              <a:rPr lang="ar-IQ" dirty="0" err="1" smtClean="0">
                <a:cs typeface="Ali_K_Samik" pitchFamily="2" charset="-78"/>
              </a:rPr>
              <a:t>نووسينى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لةكةسيَكةو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بؤكةسيَكى</a:t>
            </a:r>
            <a:r>
              <a:rPr lang="ar-IQ" dirty="0" smtClean="0">
                <a:cs typeface="Ali_K_Samik" pitchFamily="2" charset="-78"/>
              </a:rPr>
              <a:t> تر </a:t>
            </a:r>
            <a:r>
              <a:rPr lang="ar-IQ" dirty="0" err="1" smtClean="0">
                <a:cs typeface="Ali_K_Samik" pitchFamily="2" charset="-78"/>
              </a:rPr>
              <a:t>جياوازة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r>
              <a:rPr lang="ar-IQ" dirty="0" smtClean="0">
                <a:cs typeface="Ali_K_Samik" pitchFamily="2" charset="-78"/>
              </a:rPr>
              <a:t>2- </a:t>
            </a:r>
            <a:r>
              <a:rPr lang="ar-IQ" dirty="0" err="1" smtClean="0">
                <a:cs typeface="Ali_K_Samik" pitchFamily="2" charset="-78"/>
              </a:rPr>
              <a:t>يةكيَتى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بابةت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واتاى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ضيية</a:t>
            </a:r>
            <a:r>
              <a:rPr lang="ar-IQ" dirty="0" smtClean="0">
                <a:cs typeface="Ali_K_Samik" pitchFamily="2" charset="-78"/>
              </a:rPr>
              <a:t> ؟ </a:t>
            </a:r>
          </a:p>
          <a:p>
            <a:r>
              <a:rPr lang="ar-IQ" dirty="0" smtClean="0">
                <a:cs typeface="Ali_K_Samik" pitchFamily="2" charset="-78"/>
              </a:rPr>
              <a:t>3- </a:t>
            </a:r>
            <a:r>
              <a:rPr lang="ar-IQ" dirty="0" err="1" smtClean="0">
                <a:cs typeface="Ali_K_Samik" pitchFamily="2" charset="-78"/>
              </a:rPr>
              <a:t>سةربةستى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قةلَةم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وخاوةنةكةى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لةدةربرِيندا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r>
              <a:rPr lang="ar-IQ" dirty="0" smtClean="0">
                <a:cs typeface="Ali_K_Samik" pitchFamily="2" charset="-78"/>
              </a:rPr>
              <a:t>4- </a:t>
            </a:r>
            <a:r>
              <a:rPr lang="ar-IQ" dirty="0" err="1" smtClean="0">
                <a:cs typeface="Ali_K_Samik" pitchFamily="2" charset="-78"/>
              </a:rPr>
              <a:t>ناوةرؤك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وناونيشان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يةكتر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بطرنةوة</a:t>
            </a:r>
            <a:r>
              <a:rPr lang="ar-IQ" dirty="0" smtClean="0">
                <a:cs typeface="Ali_K_Samik" pitchFamily="2" charset="-78"/>
              </a:rPr>
              <a:t>.</a:t>
            </a:r>
          </a:p>
          <a:p>
            <a:r>
              <a:rPr lang="ar-IQ" dirty="0" smtClean="0">
                <a:cs typeface="Ali_K_Samik" pitchFamily="2" charset="-78"/>
              </a:rPr>
              <a:t>5- </a:t>
            </a:r>
            <a:r>
              <a:rPr lang="ar-IQ" dirty="0" err="1" smtClean="0">
                <a:cs typeface="Ali_K_Samik" pitchFamily="2" charset="-78"/>
              </a:rPr>
              <a:t>خؤثاراستن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لةثيَشةكى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دريَذ</a:t>
            </a:r>
            <a:r>
              <a:rPr lang="ar-IQ" dirty="0" smtClean="0">
                <a:cs typeface="Ali_K_Samik" pitchFamily="2" charset="-78"/>
              </a:rPr>
              <a:t>.</a:t>
            </a:r>
          </a:p>
          <a:p>
            <a:r>
              <a:rPr lang="ar-IQ" dirty="0" smtClean="0">
                <a:cs typeface="Ali_K_Samik" pitchFamily="2" charset="-78"/>
              </a:rPr>
              <a:t>6- </a:t>
            </a:r>
            <a:r>
              <a:rPr lang="ar-IQ" dirty="0" err="1" smtClean="0">
                <a:cs typeface="Ali_K_Samik" pitchFamily="2" charset="-78"/>
              </a:rPr>
              <a:t>دريَذى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وكورتى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دةبيَت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مامناوةندى</a:t>
            </a:r>
            <a:r>
              <a:rPr lang="ar-IQ" dirty="0" smtClean="0">
                <a:cs typeface="Ali_K_Samik" pitchFamily="2" charset="-78"/>
              </a:rPr>
              <a:t> بيَت </a:t>
            </a:r>
            <a:r>
              <a:rPr lang="ar-IQ" dirty="0" err="1" smtClean="0">
                <a:cs typeface="Ali_K_Samik" pitchFamily="2" charset="-78"/>
              </a:rPr>
              <a:t>لةدةلاثةرِة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تيَثةرِنةكات</a:t>
            </a:r>
            <a:r>
              <a:rPr lang="ar-IQ" dirty="0" smtClean="0">
                <a:cs typeface="Ali_K_Samik" pitchFamily="2" charset="-78"/>
              </a:rPr>
              <a:t> .</a:t>
            </a:r>
          </a:p>
          <a:p>
            <a:r>
              <a:rPr lang="ar-IQ" dirty="0" smtClean="0">
                <a:cs typeface="Ali_K_Samik" pitchFamily="2" charset="-78"/>
              </a:rPr>
              <a:t>7- </a:t>
            </a:r>
            <a:r>
              <a:rPr lang="ar-IQ" dirty="0" err="1" smtClean="0">
                <a:cs typeface="Ali_K_Samik" pitchFamily="2" charset="-78"/>
              </a:rPr>
              <a:t>زمانى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وتار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دةبيَت</a:t>
            </a:r>
            <a:r>
              <a:rPr lang="ar-IQ" dirty="0" smtClean="0">
                <a:cs typeface="Ali_K_Samik" pitchFamily="2" charset="-78"/>
              </a:rPr>
              <a:t> </a:t>
            </a:r>
            <a:r>
              <a:rPr lang="ar-IQ" dirty="0" err="1" smtClean="0">
                <a:cs typeface="Ali_K_Samik" pitchFamily="2" charset="-78"/>
              </a:rPr>
              <a:t>ضؤن</a:t>
            </a:r>
            <a:r>
              <a:rPr lang="ar-IQ" dirty="0" smtClean="0">
                <a:cs typeface="Ali_K_Samik" pitchFamily="2" charset="-78"/>
              </a:rPr>
              <a:t> بيَت ؟ </a:t>
            </a:r>
          </a:p>
          <a:p>
            <a:endParaRPr lang="en-US" dirty="0">
              <a:cs typeface="Ali_K_Sami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07156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44</TotalTime>
  <Words>81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Soran-Template</vt:lpstr>
      <vt:lpstr>ثةخشان</vt:lpstr>
      <vt:lpstr>جؤرةكانى وتار لةرووى شيَوازةوة</vt:lpstr>
      <vt:lpstr>تايبةتمةندييةكانى (وتار)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2013</cp:lastModifiedBy>
  <cp:revision>13</cp:revision>
  <dcterms:created xsi:type="dcterms:W3CDTF">2014-11-02T06:25:24Z</dcterms:created>
  <dcterms:modified xsi:type="dcterms:W3CDTF">2014-11-06T20:14:51Z</dcterms:modified>
</cp:coreProperties>
</file>