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7" r:id="rId2"/>
    <p:sldId id="258" r:id="rId3"/>
    <p:sldId id="259" r:id="rId4"/>
    <p:sldId id="260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1" autoAdjust="0"/>
    <p:restoredTop sz="94622" autoAdjust="0"/>
  </p:normalViewPr>
  <p:slideViewPr>
    <p:cSldViewPr showGuides="1">
      <p:cViewPr>
        <p:scale>
          <a:sx n="70" d="100"/>
          <a:sy n="70" d="100"/>
        </p:scale>
        <p:origin x="-1362" y="19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10B6FA-EBD7-48AF-BE20-4A570ACC0BA5}" type="datetimeFigureOut">
              <a:rPr lang="en-GB" smtClean="0"/>
              <a:pPr/>
              <a:t>06/11/2014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FE2E7F-73FE-47EE-806A-635CAE55F679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91594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Module Name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5562600"/>
            <a:ext cx="4040188" cy="581602"/>
          </a:xfrm>
        </p:spPr>
        <p:txBody>
          <a:bodyPr anchor="b"/>
          <a:lstStyle>
            <a:lvl1pPr marL="0" indent="0">
              <a:buNone/>
              <a:defRPr sz="24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By Lecturer Name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535112"/>
            <a:ext cx="4041775" cy="903287"/>
          </a:xfrm>
        </p:spPr>
        <p:txBody>
          <a:bodyPr anchor="b">
            <a:normAutofit/>
          </a:bodyPr>
          <a:lstStyle>
            <a:lvl1pPr marL="0" indent="0">
              <a:buNone/>
              <a:defRPr sz="3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Lecture Topic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45025" y="2514599"/>
            <a:ext cx="4041775" cy="3611563"/>
          </a:xfrm>
        </p:spPr>
        <p:txBody>
          <a:bodyPr/>
          <a:lstStyle>
            <a:lvl1pPr marL="0" indent="0">
              <a:buNone/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Add Text or Image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63BC6-9427-4AB1-9291-243FEAA6D7C6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026" name="Picture 2" descr="C:\Users\Admin\Desktop\Logo-V7-No-Background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484" y="1571545"/>
            <a:ext cx="3465916" cy="3991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46737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4373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60425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63041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60870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57250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5122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1241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marL="633413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52358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marL="574675" indent="0"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3823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60425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63746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60425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0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03341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60425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6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08956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5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50574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marL="977900" indent="0"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74007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hyperlink" Target="http://www.soran.edu.iq/" TargetMode="Externa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C:\Users\Admin\Desktop\icons\powerpoint background.jpe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20" y="5562600"/>
            <a:ext cx="9144000" cy="1322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A63BC6-9427-4AB1-9291-243FEAA6D7C6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06934" y="609600"/>
            <a:ext cx="7042266" cy="7042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ate Placeholder 6"/>
          <p:cNvSpPr>
            <a:spLocks noGrp="1"/>
          </p:cNvSpPr>
          <p:nvPr>
            <p:ph type="dt" sz="half" idx="2"/>
          </p:nvPr>
        </p:nvSpPr>
        <p:spPr>
          <a:xfrm>
            <a:off x="4114800" y="6356283"/>
            <a:ext cx="2133600" cy="377891"/>
          </a:xfrm>
          <a:prstGeom prst="rect">
            <a:avLst/>
          </a:prstGeom>
          <a:solidFill>
            <a:schemeClr val="accent1">
              <a:alpha val="21000"/>
            </a:schemeClr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0" name="TextBox 9"/>
          <p:cNvSpPr txBox="1"/>
          <p:nvPr/>
        </p:nvSpPr>
        <p:spPr>
          <a:xfrm>
            <a:off x="457200" y="6400800"/>
            <a:ext cx="1893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16"/>
              </a:rPr>
              <a:t>www.soran.edu.iq</a:t>
            </a:r>
            <a:endParaRPr lang="en-GB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750838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73" r:id="rId2"/>
    <p:sldLayoutId id="2147483672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  <p:sldLayoutId id="2147483682" r:id="rId12"/>
  </p:sldLayoutIdLst>
  <p:hf hdr="0" dt="0"/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ar-IQ" dirty="0"/>
              <a:t>ثةخشان</a:t>
            </a:r>
            <a:endParaRPr lang="en-GB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u-Arab-IQ" dirty="0" smtClean="0"/>
              <a:t>م. </a:t>
            </a:r>
            <a:r>
              <a:rPr lang="ar-IQ" dirty="0">
                <a:latin typeface="Times New Roman"/>
                <a:ea typeface="Times New Roman"/>
                <a:cs typeface="Ali_K_Samik"/>
              </a:rPr>
              <a:t>مزةفةر مستةفا ئيسماعيل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63BC6-9427-4AB1-9291-243FEAA6D7C6}" type="slidenum">
              <a:rPr lang="en-GB" smtClean="0"/>
              <a:pPr/>
              <a:t>1</a:t>
            </a:fld>
            <a:endParaRPr lang="en-GB"/>
          </a:p>
        </p:txBody>
      </p:sp>
      <p:pic>
        <p:nvPicPr>
          <p:cNvPr id="8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132855"/>
            <a:ext cx="3888432" cy="38006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07840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r>
              <a:rPr lang="ar-IQ" dirty="0" err="1" smtClean="0">
                <a:cs typeface="Ali_K_Samik" pitchFamily="2" charset="-78"/>
              </a:rPr>
              <a:t>مامؤستا</a:t>
            </a:r>
            <a:r>
              <a:rPr lang="ar-IQ" dirty="0" smtClean="0">
                <a:cs typeface="Ali_K_Samik" pitchFamily="2" charset="-78"/>
              </a:rPr>
              <a:t> (</a:t>
            </a:r>
            <a:r>
              <a:rPr lang="ar-IQ" dirty="0" err="1" smtClean="0">
                <a:cs typeface="Ali_K_Samik" pitchFamily="2" charset="-78"/>
              </a:rPr>
              <a:t>عبدالرزاق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بيمار</a:t>
            </a:r>
            <a:r>
              <a:rPr lang="ar-IQ" dirty="0" smtClean="0">
                <a:cs typeface="Ali_K_Samik" pitchFamily="2" charset="-78"/>
              </a:rPr>
              <a:t> ) </a:t>
            </a:r>
            <a:r>
              <a:rPr lang="ar-IQ" dirty="0" err="1" smtClean="0">
                <a:cs typeface="Ali_K_Samik" pitchFamily="2" charset="-78"/>
              </a:rPr>
              <a:t>يش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بةم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شيَوةية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جؤرةكانى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ثةخشان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لةرووى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شيَوةوة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ديارى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دةكات</a:t>
            </a:r>
            <a:r>
              <a:rPr lang="ar-IQ" dirty="0" smtClean="0">
                <a:cs typeface="Ali_K_Samik" pitchFamily="2" charset="-78"/>
              </a:rPr>
              <a:t> :</a:t>
            </a:r>
            <a:endParaRPr lang="en-US" dirty="0">
              <a:cs typeface="Ali_K_Samik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accent2">
              <a:lumMod val="60000"/>
              <a:lumOff val="40000"/>
            </a:schemeClr>
          </a:solidFill>
        </p:spPr>
        <p:txBody>
          <a:bodyPr/>
          <a:lstStyle/>
          <a:p>
            <a:r>
              <a:rPr lang="ar-IQ" dirty="0" smtClean="0"/>
              <a:t>1- </a:t>
            </a:r>
            <a:r>
              <a:rPr lang="ar-IQ" dirty="0" err="1" smtClean="0">
                <a:cs typeface="Ali_K_Samik" pitchFamily="2" charset="-78"/>
              </a:rPr>
              <a:t>ثةخشانى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بةثاشبةند</a:t>
            </a:r>
            <a:r>
              <a:rPr lang="ar-IQ" dirty="0" smtClean="0">
                <a:cs typeface="Ali_K_Samik" pitchFamily="2" charset="-78"/>
              </a:rPr>
              <a:t> (</a:t>
            </a:r>
            <a:r>
              <a:rPr lang="ar-IQ" dirty="0" err="1" smtClean="0">
                <a:cs typeface="Ali_K_Samik" pitchFamily="2" charset="-78"/>
              </a:rPr>
              <a:t>سةروادار</a:t>
            </a:r>
            <a:r>
              <a:rPr lang="ar-IQ" dirty="0" smtClean="0">
                <a:cs typeface="Ali_K_Samik" pitchFamily="2" charset="-78"/>
              </a:rPr>
              <a:t>) : </a:t>
            </a:r>
            <a:r>
              <a:rPr lang="ar-IQ" dirty="0" err="1" smtClean="0">
                <a:cs typeface="Ali_K_Samik" pitchFamily="2" charset="-78"/>
              </a:rPr>
              <a:t>لةئةدةبى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عةرةبى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بةئيَمة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طةيشتووة</a:t>
            </a:r>
            <a:r>
              <a:rPr lang="ar-IQ" dirty="0" smtClean="0">
                <a:cs typeface="Ali_K_Samik" pitchFamily="2" charset="-78"/>
              </a:rPr>
              <a:t> .</a:t>
            </a:r>
            <a:br>
              <a:rPr lang="ar-IQ" dirty="0" smtClean="0">
                <a:cs typeface="Ali_K_Samik" pitchFamily="2" charset="-78"/>
              </a:rPr>
            </a:br>
            <a:r>
              <a:rPr lang="ar-IQ" dirty="0" smtClean="0">
                <a:cs typeface="Ali_K_Samik" pitchFamily="2" charset="-78"/>
              </a:rPr>
              <a:t>-  </a:t>
            </a:r>
            <a:r>
              <a:rPr lang="ar-IQ" dirty="0" err="1" smtClean="0">
                <a:cs typeface="Ali_K_Samik" pitchFamily="2" charset="-78"/>
              </a:rPr>
              <a:t>ثاشبةندى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جووت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جووت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لةكؤتايى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رستةكان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دادةندريَت</a:t>
            </a:r>
            <a:r>
              <a:rPr lang="ar-IQ" dirty="0" smtClean="0">
                <a:cs typeface="Ali_K_Samik" pitchFamily="2" charset="-78"/>
              </a:rPr>
              <a:t> .</a:t>
            </a:r>
            <a:br>
              <a:rPr lang="ar-IQ" dirty="0" smtClean="0">
                <a:cs typeface="Ali_K_Samik" pitchFamily="2" charset="-78"/>
              </a:rPr>
            </a:br>
            <a:r>
              <a:rPr lang="ar-IQ" dirty="0" smtClean="0">
                <a:cs typeface="Ali_K_Samik" pitchFamily="2" charset="-78"/>
              </a:rPr>
              <a:t>- </a:t>
            </a:r>
            <a:r>
              <a:rPr lang="ar-IQ" dirty="0" err="1" smtClean="0">
                <a:cs typeface="Ali_K_Samik" pitchFamily="2" charset="-78"/>
              </a:rPr>
              <a:t>مةرج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نيية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هةموو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رستةكان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لةكورتى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ودريَذيدا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وةكو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يةك</a:t>
            </a:r>
            <a:r>
              <a:rPr lang="ar-IQ" dirty="0" smtClean="0">
                <a:cs typeface="Ali_K_Samik" pitchFamily="2" charset="-78"/>
              </a:rPr>
              <a:t> بن .</a:t>
            </a:r>
            <a:br>
              <a:rPr lang="ar-IQ" dirty="0" smtClean="0">
                <a:cs typeface="Ali_K_Samik" pitchFamily="2" charset="-78"/>
              </a:rPr>
            </a:br>
            <a:r>
              <a:rPr lang="ar-IQ" dirty="0" smtClean="0">
                <a:cs typeface="Ali_K_Samik" pitchFamily="2" charset="-78"/>
              </a:rPr>
              <a:t>- جاران </a:t>
            </a:r>
            <a:r>
              <a:rPr lang="ar-IQ" dirty="0" err="1" smtClean="0">
                <a:cs typeface="Ali_K_Samik" pitchFamily="2" charset="-78"/>
              </a:rPr>
              <a:t>نووسراوة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ئاينيةكان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لةسةر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ئةم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شيَوازة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دةنووسران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وةك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مةولود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نامةكان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كةباسمان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كردن</a:t>
            </a:r>
            <a:r>
              <a:rPr lang="ar-IQ" dirty="0" smtClean="0">
                <a:cs typeface="Ali_K_Samik" pitchFamily="2" charset="-78"/>
              </a:rPr>
              <a:t> 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1785921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60000"/>
              <a:lumOff val="40000"/>
            </a:schemeClr>
          </a:solidFill>
        </p:spPr>
        <p:txBody>
          <a:bodyPr/>
          <a:lstStyle/>
          <a:p>
            <a:r>
              <a:rPr lang="ar-IQ" dirty="0" smtClean="0">
                <a:cs typeface="Ali_K_Samik" pitchFamily="2" charset="-78"/>
              </a:rPr>
              <a:t>2- </a:t>
            </a:r>
            <a:r>
              <a:rPr lang="ar-IQ" dirty="0" err="1" smtClean="0">
                <a:cs typeface="Ali_K_Samik" pitchFamily="2" charset="-78"/>
              </a:rPr>
              <a:t>ثةخشانى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رةوان</a:t>
            </a:r>
            <a:r>
              <a:rPr lang="ar-IQ" dirty="0" smtClean="0">
                <a:cs typeface="Ali_K_Samik" pitchFamily="2" charset="-78"/>
              </a:rPr>
              <a:t> ( </a:t>
            </a:r>
            <a:r>
              <a:rPr lang="ar-IQ" dirty="0" smtClean="0">
                <a:cs typeface="Ali-A-Samik" pitchFamily="2" charset="-78"/>
              </a:rPr>
              <a:t>النثر المرسل </a:t>
            </a:r>
            <a:r>
              <a:rPr lang="ar-IQ" dirty="0" smtClean="0">
                <a:cs typeface="Ali_K_Samik" pitchFamily="2" charset="-78"/>
              </a:rPr>
              <a:t>)</a:t>
            </a:r>
            <a:endParaRPr lang="en-US" dirty="0">
              <a:cs typeface="Ali_K_Samik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 lnSpcReduction="10000"/>
          </a:bodyPr>
          <a:lstStyle/>
          <a:p>
            <a:r>
              <a:rPr lang="ar-IQ" dirty="0" err="1" smtClean="0">
                <a:cs typeface="Ali_K_Samik" pitchFamily="2" charset="-78"/>
              </a:rPr>
              <a:t>ئةم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جؤرةيان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طوىَ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بة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ريَكخستن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وثاشبةند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نادات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بةشيَوةيةكى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سادةو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بىَ</a:t>
            </a:r>
            <a:r>
              <a:rPr lang="ar-IQ" dirty="0" smtClean="0">
                <a:cs typeface="Ali_K_Samik" pitchFamily="2" charset="-78"/>
              </a:rPr>
              <a:t> طرىَ </a:t>
            </a:r>
            <a:r>
              <a:rPr lang="ar-IQ" dirty="0" err="1" smtClean="0">
                <a:cs typeface="Ali_K_Samik" pitchFamily="2" charset="-78"/>
              </a:rPr>
              <a:t>بابةت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دةدات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بةدةستةوة</a:t>
            </a:r>
            <a:r>
              <a:rPr lang="ar-IQ" dirty="0" smtClean="0">
                <a:cs typeface="Ali_K_Samik" pitchFamily="2" charset="-78"/>
              </a:rPr>
              <a:t> .</a:t>
            </a:r>
            <a:br>
              <a:rPr lang="ar-IQ" dirty="0" smtClean="0">
                <a:cs typeface="Ali_K_Samik" pitchFamily="2" charset="-78"/>
              </a:rPr>
            </a:br>
            <a:r>
              <a:rPr lang="ar-IQ" dirty="0" err="1" smtClean="0">
                <a:cs typeface="Ali_K_Samik" pitchFamily="2" charset="-78"/>
              </a:rPr>
              <a:t>مةرجةكانى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ئةم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جؤرة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ثةخشانة</a:t>
            </a:r>
            <a:r>
              <a:rPr lang="ar-IQ" dirty="0" smtClean="0">
                <a:cs typeface="Ali_K_Samik" pitchFamily="2" charset="-78"/>
              </a:rPr>
              <a:t> :</a:t>
            </a:r>
            <a:br>
              <a:rPr lang="ar-IQ" dirty="0" smtClean="0">
                <a:cs typeface="Ali_K_Samik" pitchFamily="2" charset="-78"/>
              </a:rPr>
            </a:br>
            <a:r>
              <a:rPr lang="ar-IQ" dirty="0" smtClean="0">
                <a:cs typeface="Ali_K_Samik" pitchFamily="2" charset="-78"/>
              </a:rPr>
              <a:t>1- </a:t>
            </a:r>
            <a:r>
              <a:rPr lang="ar-IQ" dirty="0" err="1" smtClean="0">
                <a:cs typeface="Ali_K_Samik" pitchFamily="2" charset="-78"/>
              </a:rPr>
              <a:t>ذيريةكى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ثيَطةيشتوو</a:t>
            </a:r>
            <a:r>
              <a:rPr lang="ar-IQ" dirty="0" smtClean="0">
                <a:cs typeface="Ali_K_Samik" pitchFamily="2" charset="-78"/>
              </a:rPr>
              <a:t> .</a:t>
            </a:r>
          </a:p>
          <a:p>
            <a:endParaRPr lang="ar-IQ" dirty="0" smtClean="0">
              <a:cs typeface="Ali_K_Samik" pitchFamily="2" charset="-78"/>
            </a:endParaRPr>
          </a:p>
          <a:p>
            <a:r>
              <a:rPr lang="ar-IQ" dirty="0" smtClean="0">
                <a:cs typeface="Ali_K_Samik" pitchFamily="2" charset="-78"/>
              </a:rPr>
              <a:t>2- </a:t>
            </a:r>
            <a:r>
              <a:rPr lang="ar-IQ" dirty="0" err="1" smtClean="0">
                <a:cs typeface="Ali_K_Samik" pitchFamily="2" charset="-78"/>
              </a:rPr>
              <a:t>خةيالَيَكى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فراوان</a:t>
            </a:r>
            <a:r>
              <a:rPr lang="ar-IQ" dirty="0" smtClean="0">
                <a:cs typeface="Ali_K_Samik" pitchFamily="2" charset="-78"/>
              </a:rPr>
              <a:t> .</a:t>
            </a:r>
          </a:p>
          <a:p>
            <a:endParaRPr lang="ar-IQ" dirty="0" smtClean="0">
              <a:cs typeface="Ali_K_Samik" pitchFamily="2" charset="-78"/>
            </a:endParaRPr>
          </a:p>
          <a:p>
            <a:r>
              <a:rPr lang="ar-IQ" dirty="0" smtClean="0">
                <a:cs typeface="Ali_K_Samik" pitchFamily="2" charset="-78"/>
              </a:rPr>
              <a:t/>
            </a:r>
            <a:br>
              <a:rPr lang="ar-IQ" dirty="0" smtClean="0">
                <a:cs typeface="Ali_K_Samik" pitchFamily="2" charset="-78"/>
              </a:rPr>
            </a:br>
            <a:r>
              <a:rPr lang="ar-IQ" dirty="0" smtClean="0">
                <a:cs typeface="Ali_K_Samik" pitchFamily="2" charset="-78"/>
              </a:rPr>
              <a:t>3- </a:t>
            </a:r>
            <a:r>
              <a:rPr lang="ar-IQ" dirty="0" err="1" smtClean="0">
                <a:cs typeface="Ali_K_Samik" pitchFamily="2" charset="-78"/>
              </a:rPr>
              <a:t>بةكارهيَنانى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بير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يَكى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تيذ</a:t>
            </a:r>
            <a:r>
              <a:rPr lang="ar-IQ" dirty="0" smtClean="0">
                <a:cs typeface="Ali_K_Samik" pitchFamily="2" charset="-78"/>
              </a:rPr>
              <a:t> .</a:t>
            </a:r>
          </a:p>
        </p:txBody>
      </p:sp>
    </p:spTree>
    <p:extLst>
      <p:ext uri="{BB962C8B-B14F-4D97-AF65-F5344CB8AC3E}">
        <p14:creationId xmlns:p14="http://schemas.microsoft.com/office/powerpoint/2010/main" val="70142669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r>
              <a:rPr lang="ar-IQ" dirty="0" err="1" smtClean="0">
                <a:cs typeface="Ali_K_Samik" pitchFamily="2" charset="-78"/>
              </a:rPr>
              <a:t>مامؤستا</a:t>
            </a:r>
            <a:r>
              <a:rPr lang="ar-IQ" dirty="0" smtClean="0">
                <a:cs typeface="Ali_K_Samik" pitchFamily="2" charset="-78"/>
              </a:rPr>
              <a:t>(</a:t>
            </a:r>
            <a:r>
              <a:rPr lang="ar-IQ" dirty="0" err="1" smtClean="0">
                <a:cs typeface="Ali_K_Samik" pitchFamily="2" charset="-78"/>
              </a:rPr>
              <a:t>عةزيز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طةردى</a:t>
            </a:r>
            <a:r>
              <a:rPr lang="ar-IQ" dirty="0" smtClean="0">
                <a:cs typeface="Ali_K_Samik" pitchFamily="2" charset="-78"/>
              </a:rPr>
              <a:t>) </a:t>
            </a:r>
            <a:r>
              <a:rPr lang="ar-IQ" dirty="0" err="1" smtClean="0">
                <a:cs typeface="Ali_K_Samik" pitchFamily="2" charset="-78"/>
              </a:rPr>
              <a:t>ثةخشانى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كوردى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بةم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شيوةية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دابةشدةكات</a:t>
            </a:r>
            <a:r>
              <a:rPr lang="ar-IQ" dirty="0" smtClean="0">
                <a:cs typeface="Ali_K_Samik" pitchFamily="2" charset="-78"/>
              </a:rPr>
              <a:t> </a:t>
            </a:r>
            <a:endParaRPr lang="en-US" dirty="0">
              <a:cs typeface="Ali_K_Samik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rgbClr val="92D050"/>
          </a:solidFill>
        </p:spPr>
        <p:txBody>
          <a:bodyPr>
            <a:normAutofit fontScale="92500" lnSpcReduction="10000"/>
          </a:bodyPr>
          <a:lstStyle/>
          <a:p>
            <a:r>
              <a:rPr lang="ar-IQ" dirty="0" smtClean="0">
                <a:cs typeface="Ali_K_Samik" pitchFamily="2" charset="-78"/>
              </a:rPr>
              <a:t>1- </a:t>
            </a:r>
            <a:r>
              <a:rPr lang="ar-IQ" dirty="0" err="1" smtClean="0">
                <a:cs typeface="Ali_K_Samik" pitchFamily="2" charset="-78"/>
              </a:rPr>
              <a:t>ثةخشانى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زارطؤتن</a:t>
            </a:r>
            <a:r>
              <a:rPr lang="ar-IQ" dirty="0" smtClean="0">
                <a:cs typeface="Ali_K_Samik" pitchFamily="2" charset="-78"/>
              </a:rPr>
              <a:t> : </a:t>
            </a:r>
            <a:r>
              <a:rPr lang="ar-IQ" dirty="0" err="1" smtClean="0">
                <a:cs typeface="Ali_K_Samik" pitchFamily="2" charset="-78"/>
              </a:rPr>
              <a:t>ئةو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ثةخشانانة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دةطريَتةوة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كة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هيَشتا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تؤمار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نةكراون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لةسةر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زارى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خةلَك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ماونةتةوة</a:t>
            </a:r>
            <a:r>
              <a:rPr lang="ar-IQ" dirty="0" smtClean="0">
                <a:cs typeface="Ali_K_Samik" pitchFamily="2" charset="-78"/>
              </a:rPr>
              <a:t> . </a:t>
            </a:r>
          </a:p>
          <a:p>
            <a:r>
              <a:rPr lang="ar-IQ" dirty="0" smtClean="0">
                <a:cs typeface="Ali_K_Samik" pitchFamily="2" charset="-78"/>
              </a:rPr>
              <a:t/>
            </a:r>
            <a:br>
              <a:rPr lang="ar-IQ" dirty="0" smtClean="0">
                <a:cs typeface="Ali_K_Samik" pitchFamily="2" charset="-78"/>
              </a:rPr>
            </a:br>
            <a:r>
              <a:rPr lang="ar-IQ" dirty="0" smtClean="0">
                <a:cs typeface="Ali_K_Samik" pitchFamily="2" charset="-78"/>
              </a:rPr>
              <a:t>2- </a:t>
            </a:r>
            <a:r>
              <a:rPr lang="ar-IQ" dirty="0" err="1" smtClean="0">
                <a:cs typeface="Ali_K_Samik" pitchFamily="2" charset="-78"/>
              </a:rPr>
              <a:t>ثةخشانى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نووسراو</a:t>
            </a:r>
            <a:r>
              <a:rPr lang="ar-IQ" dirty="0" smtClean="0">
                <a:cs typeface="Ali_K_Samik" pitchFamily="2" charset="-78"/>
              </a:rPr>
              <a:t> : </a:t>
            </a:r>
            <a:r>
              <a:rPr lang="ar-IQ" dirty="0" err="1" smtClean="0">
                <a:cs typeface="Ali_K_Samik" pitchFamily="2" charset="-78"/>
              </a:rPr>
              <a:t>كةدةكريَتة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دوو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بةش</a:t>
            </a:r>
            <a:r>
              <a:rPr lang="ar-IQ" dirty="0" smtClean="0">
                <a:cs typeface="Ali_K_Samik" pitchFamily="2" charset="-78"/>
              </a:rPr>
              <a:t>  : </a:t>
            </a:r>
          </a:p>
          <a:p>
            <a:r>
              <a:rPr lang="ar-IQ" dirty="0" smtClean="0">
                <a:cs typeface="Ali_K_Samik" pitchFamily="2" charset="-78"/>
              </a:rPr>
              <a:t/>
            </a:r>
            <a:br>
              <a:rPr lang="ar-IQ" dirty="0" smtClean="0">
                <a:cs typeface="Ali_K_Samik" pitchFamily="2" charset="-78"/>
              </a:rPr>
            </a:br>
            <a:r>
              <a:rPr lang="ar-IQ" dirty="0" err="1" smtClean="0">
                <a:cs typeface="Ali_K_Samik" pitchFamily="2" charset="-78"/>
              </a:rPr>
              <a:t>أ</a:t>
            </a:r>
            <a:r>
              <a:rPr lang="ar-IQ" dirty="0" smtClean="0">
                <a:cs typeface="Ali_K_Samik" pitchFamily="2" charset="-78"/>
              </a:rPr>
              <a:t> – </a:t>
            </a:r>
            <a:r>
              <a:rPr lang="ar-IQ" dirty="0" err="1" smtClean="0">
                <a:cs typeface="Ali_K_Samik" pitchFamily="2" charset="-78"/>
              </a:rPr>
              <a:t>ثةخشانى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فؤلكلؤرى</a:t>
            </a:r>
            <a:r>
              <a:rPr lang="ar-IQ" dirty="0" smtClean="0">
                <a:cs typeface="Ali_K_Samik" pitchFamily="2" charset="-78"/>
              </a:rPr>
              <a:t> : </a:t>
            </a:r>
            <a:r>
              <a:rPr lang="ar-IQ" dirty="0" err="1" smtClean="0">
                <a:cs typeface="Ali_K_Samik" pitchFamily="2" charset="-78"/>
              </a:rPr>
              <a:t>ئةمةيان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دةولَةمةندةو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زؤر</a:t>
            </a:r>
            <a:r>
              <a:rPr lang="ar-IQ" dirty="0" smtClean="0">
                <a:cs typeface="Ali_K_Samik" pitchFamily="2" charset="-78"/>
              </a:rPr>
              <a:t> لق </a:t>
            </a:r>
            <a:r>
              <a:rPr lang="ar-IQ" dirty="0" err="1" smtClean="0">
                <a:cs typeface="Ali_K_Samik" pitchFamily="2" charset="-78"/>
              </a:rPr>
              <a:t>وثؤثى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لىَ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دةبيَتةوة</a:t>
            </a:r>
            <a:r>
              <a:rPr lang="ar-IQ" dirty="0" smtClean="0">
                <a:cs typeface="Ali_K_Samik" pitchFamily="2" charset="-78"/>
              </a:rPr>
              <a:t>  </a:t>
            </a:r>
            <a:r>
              <a:rPr lang="ar-IQ" dirty="0" err="1" smtClean="0">
                <a:cs typeface="Ali_K_Samik" pitchFamily="2" charset="-78"/>
              </a:rPr>
              <a:t>وةك</a:t>
            </a:r>
            <a:r>
              <a:rPr lang="ar-IQ" dirty="0" smtClean="0">
                <a:cs typeface="Ali_K_Samik" pitchFamily="2" charset="-78"/>
              </a:rPr>
              <a:t> ( </a:t>
            </a:r>
            <a:r>
              <a:rPr lang="ar-IQ" dirty="0" err="1" smtClean="0">
                <a:cs typeface="Ali_K_Samik" pitchFamily="2" charset="-78"/>
              </a:rPr>
              <a:t>ثةندى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ثيَشينان</a:t>
            </a:r>
            <a:r>
              <a:rPr lang="ar-IQ" dirty="0" smtClean="0">
                <a:cs typeface="Ali_K_Samik" pitchFamily="2" charset="-78"/>
              </a:rPr>
              <a:t> ،</a:t>
            </a:r>
            <a:r>
              <a:rPr lang="ar-IQ" dirty="0" err="1" smtClean="0">
                <a:cs typeface="Ali_K_Samik" pitchFamily="2" charset="-78"/>
              </a:rPr>
              <a:t>حةكايةت</a:t>
            </a:r>
            <a:r>
              <a:rPr lang="ar-IQ" dirty="0" smtClean="0">
                <a:cs typeface="Ali_K_Samik" pitchFamily="2" charset="-78"/>
              </a:rPr>
              <a:t> ،</a:t>
            </a:r>
            <a:r>
              <a:rPr lang="ar-IQ" dirty="0" err="1" smtClean="0">
                <a:cs typeface="Ali_K_Samik" pitchFamily="2" charset="-78"/>
              </a:rPr>
              <a:t>ئةفسانة</a:t>
            </a:r>
            <a:r>
              <a:rPr lang="ar-IQ" dirty="0" smtClean="0">
                <a:cs typeface="Ali_K_Samik" pitchFamily="2" charset="-78"/>
              </a:rPr>
              <a:t> ، </a:t>
            </a:r>
            <a:r>
              <a:rPr lang="ar-IQ" dirty="0" err="1" smtClean="0">
                <a:cs typeface="Ali_K_Samik" pitchFamily="2" charset="-78"/>
              </a:rPr>
              <a:t>مةتةلَ</a:t>
            </a:r>
            <a:r>
              <a:rPr lang="ar-IQ" dirty="0" smtClean="0">
                <a:cs typeface="Ali_K_Samik" pitchFamily="2" charset="-78"/>
              </a:rPr>
              <a:t> ،</a:t>
            </a:r>
            <a:r>
              <a:rPr lang="ar-IQ" dirty="0" err="1" smtClean="0">
                <a:cs typeface="Ali_K_Samik" pitchFamily="2" charset="-78"/>
              </a:rPr>
              <a:t>نوكتة</a:t>
            </a:r>
            <a:r>
              <a:rPr lang="ar-IQ" dirty="0" smtClean="0">
                <a:cs typeface="Ali_K_Samik" pitchFamily="2" charset="-78"/>
              </a:rPr>
              <a:t> ، ....................... </a:t>
            </a:r>
            <a:r>
              <a:rPr lang="ar-IQ" dirty="0" err="1" smtClean="0">
                <a:cs typeface="Ali_K_Samik" pitchFamily="2" charset="-78"/>
              </a:rPr>
              <a:t>هتد</a:t>
            </a:r>
            <a:r>
              <a:rPr lang="ar-IQ" dirty="0" smtClean="0">
                <a:cs typeface="Ali_K_Samik" pitchFamily="2" charset="-78"/>
              </a:rPr>
              <a:t> .</a:t>
            </a:r>
            <a:br>
              <a:rPr lang="ar-IQ" dirty="0" smtClean="0">
                <a:cs typeface="Ali_K_Samik" pitchFamily="2" charset="-78"/>
              </a:rPr>
            </a:br>
            <a:r>
              <a:rPr lang="ar-IQ" dirty="0" smtClean="0">
                <a:cs typeface="Ali_K_Samik" pitchFamily="2" charset="-78"/>
              </a:rPr>
              <a:t>ب- </a:t>
            </a:r>
            <a:r>
              <a:rPr lang="ar-IQ" dirty="0" err="1" smtClean="0">
                <a:cs typeface="Ali_K_Samik" pitchFamily="2" charset="-78"/>
              </a:rPr>
              <a:t>ثةخشانى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نووسراو</a:t>
            </a:r>
            <a:r>
              <a:rPr lang="ar-IQ" dirty="0" smtClean="0">
                <a:cs typeface="Ali_K_Samik" pitchFamily="2" charset="-78"/>
              </a:rPr>
              <a:t> : </a:t>
            </a:r>
            <a:r>
              <a:rPr lang="ar-IQ" dirty="0" err="1" smtClean="0">
                <a:cs typeface="Ali_K_Samik" pitchFamily="2" charset="-78"/>
              </a:rPr>
              <a:t>ئةم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دةقانة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دةطريَتةوة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كةخاوةنةكانيان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ديارة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وةك</a:t>
            </a:r>
            <a:r>
              <a:rPr lang="ar-IQ" dirty="0" smtClean="0">
                <a:cs typeface="Ali_K_Samik" pitchFamily="2" charset="-78"/>
              </a:rPr>
              <a:t> ( </a:t>
            </a:r>
            <a:r>
              <a:rPr lang="ar-IQ" dirty="0" err="1" smtClean="0">
                <a:cs typeface="Ali_K_Samik" pitchFamily="2" charset="-78"/>
              </a:rPr>
              <a:t>رؤمان</a:t>
            </a:r>
            <a:r>
              <a:rPr lang="ar-IQ" dirty="0" smtClean="0">
                <a:cs typeface="Ali_K_Samik" pitchFamily="2" charset="-78"/>
              </a:rPr>
              <a:t> ،</a:t>
            </a:r>
            <a:r>
              <a:rPr lang="ar-IQ" dirty="0" err="1" smtClean="0">
                <a:cs typeface="Ali_K_Samik" pitchFamily="2" charset="-78"/>
              </a:rPr>
              <a:t>ضيرؤك</a:t>
            </a:r>
            <a:r>
              <a:rPr lang="ar-IQ" dirty="0" smtClean="0">
                <a:cs typeface="Ali_K_Samik" pitchFamily="2" charset="-78"/>
              </a:rPr>
              <a:t> ، </a:t>
            </a:r>
            <a:r>
              <a:rPr lang="ar-IQ" dirty="0" err="1" smtClean="0">
                <a:cs typeface="Ali_K_Samik" pitchFamily="2" charset="-78"/>
              </a:rPr>
              <a:t>وتار</a:t>
            </a:r>
            <a:r>
              <a:rPr lang="ar-IQ" dirty="0" smtClean="0">
                <a:cs typeface="Ali_K_Samik" pitchFamily="2" charset="-78"/>
              </a:rPr>
              <a:t> ،</a:t>
            </a:r>
            <a:r>
              <a:rPr lang="ar-IQ" dirty="0" err="1" smtClean="0">
                <a:cs typeface="Ali_K_Samik" pitchFamily="2" charset="-78"/>
              </a:rPr>
              <a:t>ليَكؤلَينةوة</a:t>
            </a:r>
            <a:r>
              <a:rPr lang="ar-IQ" dirty="0" smtClean="0">
                <a:cs typeface="Ali_K_Samik" pitchFamily="2" charset="-78"/>
              </a:rPr>
              <a:t> ، ........</a:t>
            </a:r>
            <a:r>
              <a:rPr lang="ar-IQ" dirty="0" err="1" smtClean="0">
                <a:cs typeface="Ali_K_Samik" pitchFamily="2" charset="-78"/>
              </a:rPr>
              <a:t>هتد</a:t>
            </a:r>
            <a:r>
              <a:rPr lang="ar-IQ" dirty="0" smtClean="0">
                <a:cs typeface="Ali_K_Samik" pitchFamily="2" charset="-78"/>
              </a:rPr>
              <a:t> .</a:t>
            </a:r>
            <a:endParaRPr lang="en-US" dirty="0">
              <a:cs typeface="Ali_K_Samik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06496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theme/theme1.xml><?xml version="1.0" encoding="utf-8"?>
<a:theme xmlns:a="http://schemas.openxmlformats.org/drawingml/2006/main" name="Soran-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Soran-Template</Template>
  <TotalTime>79</TotalTime>
  <Words>80</Words>
  <Application>Microsoft Office PowerPoint</Application>
  <PresentationFormat>On-screen Show (4:3)</PresentationFormat>
  <Paragraphs>15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Soran-Template</vt:lpstr>
      <vt:lpstr>ثةخشان</vt:lpstr>
      <vt:lpstr>مامؤستا (عبدالرزاق بيمار ) يش بةم شيَوةية جؤرةكانى ثةخشان لةرووى شيَوةوة ديارى دةكات :</vt:lpstr>
      <vt:lpstr>2- ثةخشانى رةوان ( النثر المرسل )</vt:lpstr>
      <vt:lpstr>مامؤستا(عةزيز طةردى) ثةخشانى كوردى بةم شيوةية دابةشدةكات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D.Kurdish</dc:creator>
  <cp:lastModifiedBy>SEDRA 2013</cp:lastModifiedBy>
  <cp:revision>29</cp:revision>
  <dcterms:created xsi:type="dcterms:W3CDTF">2014-11-02T06:25:24Z</dcterms:created>
  <dcterms:modified xsi:type="dcterms:W3CDTF">2014-11-06T20:44:27Z</dcterms:modified>
</cp:coreProperties>
</file>