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62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06/11/2014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dirty="0"/>
              <a:t>ثةخشان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u-Arab-IQ" dirty="0" smtClean="0"/>
              <a:t>م. </a:t>
            </a:r>
            <a:r>
              <a:rPr lang="ar-IQ" dirty="0">
                <a:latin typeface="Times New Roman"/>
                <a:ea typeface="Times New Roman"/>
                <a:cs typeface="Ali_K_Samik"/>
              </a:rPr>
              <a:t>مزةفةر مستةفا ئيسماعيل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5"/>
            <a:ext cx="3888432" cy="3800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ar-IQ" dirty="0" err="1" smtClean="0">
                <a:cs typeface="Ali_K_Samik" pitchFamily="2" charset="-78"/>
              </a:rPr>
              <a:t>ثةخشانى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كوردى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لةكليَساكاندا</a:t>
            </a:r>
            <a:r>
              <a:rPr lang="ar-IQ" dirty="0" smtClean="0">
                <a:cs typeface="Ali_K_Samik" pitchFamily="2" charset="-78"/>
              </a:rPr>
              <a:t> 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ar-IQ" dirty="0" err="1" smtClean="0">
                <a:cs typeface="Ali_K_Samik" pitchFamily="2" charset="-78"/>
              </a:rPr>
              <a:t>لةسةدةى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ثازدةدا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دةستنوسيَك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دؤزراوةتةوة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كةهى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ئةرمةنةكانة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بةعةرةبى</a:t>
            </a:r>
            <a:r>
              <a:rPr lang="ar-IQ" dirty="0" smtClean="0">
                <a:cs typeface="Ali_K_Samik" pitchFamily="2" charset="-78"/>
              </a:rPr>
              <a:t> و </a:t>
            </a:r>
            <a:r>
              <a:rPr lang="ar-IQ" dirty="0" err="1" smtClean="0">
                <a:cs typeface="Ali_K_Samik" pitchFamily="2" charset="-78"/>
              </a:rPr>
              <a:t>فارسى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وكورديية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ئةرشيفخانةى</a:t>
            </a:r>
            <a:r>
              <a:rPr lang="ar-IQ" dirty="0" smtClean="0">
                <a:cs typeface="Ali_K_Samik" pitchFamily="2" charset="-78"/>
              </a:rPr>
              <a:t> (</a:t>
            </a:r>
            <a:r>
              <a:rPr lang="ar-IQ" dirty="0" err="1" smtClean="0">
                <a:cs typeface="Ali_K_Samik" pitchFamily="2" charset="-78"/>
              </a:rPr>
              <a:t>ماتينةدةران</a:t>
            </a:r>
            <a:r>
              <a:rPr lang="ar-IQ" dirty="0" smtClean="0">
                <a:cs typeface="Ali_K_Samik" pitchFamily="2" charset="-78"/>
              </a:rPr>
              <a:t> ) </a:t>
            </a:r>
            <a:r>
              <a:rPr lang="ar-IQ" dirty="0" err="1" smtClean="0">
                <a:cs typeface="Ali_K_Samik" pitchFamily="2" charset="-78"/>
              </a:rPr>
              <a:t>ثاريَزراوة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endParaRPr lang="ar-IQ" dirty="0" smtClean="0">
              <a:cs typeface="Ali_K_Samik" pitchFamily="2" charset="-78"/>
            </a:endParaRPr>
          </a:p>
          <a:p>
            <a:r>
              <a:rPr lang="ar-IQ" dirty="0" err="1" smtClean="0">
                <a:cs typeface="Ali_K_Samik" pitchFamily="2" charset="-78"/>
              </a:rPr>
              <a:t>ئينجيليَكيش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بةزمانى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كوردى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وثيتى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ئةرمةنى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نوووسراوة</a:t>
            </a:r>
            <a:r>
              <a:rPr lang="ar-IQ" dirty="0" smtClean="0">
                <a:cs typeface="Ali_K_Samik" pitchFamily="2" charset="-78"/>
              </a:rPr>
              <a:t> .</a:t>
            </a:r>
            <a:endParaRPr lang="en-US" dirty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24250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ar-IQ" dirty="0" err="1" smtClean="0">
                <a:cs typeface="Ali_K_Samik" pitchFamily="2" charset="-78"/>
              </a:rPr>
              <a:t>ضةند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دةستنوسيَكى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مةسيحيةكان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بةزمانى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كوردى</a:t>
            </a:r>
            <a:r>
              <a:rPr lang="ar-IQ" dirty="0" smtClean="0">
                <a:cs typeface="Ali_K_Samik" pitchFamily="2" charset="-78"/>
              </a:rPr>
              <a:t> 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r>
              <a:rPr lang="ar-IQ" dirty="0" smtClean="0">
                <a:cs typeface="Ali_K_Samik" pitchFamily="2" charset="-78"/>
              </a:rPr>
              <a:t>1- </a:t>
            </a:r>
            <a:r>
              <a:rPr lang="ar-IQ" dirty="0" err="1" smtClean="0">
                <a:cs typeface="Ali_K_Samik" pitchFamily="2" charset="-78"/>
              </a:rPr>
              <a:t>ضةند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نويَذيَكى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مةسيحى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لةسالاَنى</a:t>
            </a:r>
            <a:r>
              <a:rPr lang="ar-IQ" dirty="0" smtClean="0">
                <a:cs typeface="Ali_K_Samik" pitchFamily="2" charset="-78"/>
              </a:rPr>
              <a:t> 1400ز </a:t>
            </a:r>
            <a:r>
              <a:rPr lang="ar-IQ" dirty="0" err="1" smtClean="0">
                <a:cs typeface="Ali_K_Samik" pitchFamily="2" charset="-78"/>
              </a:rPr>
              <a:t>نووسراون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سةرضاوةيةكة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فةرةنسى</a:t>
            </a:r>
            <a:r>
              <a:rPr lang="ar-IQ" dirty="0" smtClean="0">
                <a:cs typeface="Ali_K_Samik" pitchFamily="2" charset="-78"/>
              </a:rPr>
              <a:t> (</a:t>
            </a:r>
            <a:r>
              <a:rPr lang="en-US" dirty="0" smtClean="0">
                <a:cs typeface="Ali_K_Samik" pitchFamily="2" charset="-78"/>
              </a:rPr>
              <a:t>Thomas Bois</a:t>
            </a:r>
            <a:r>
              <a:rPr lang="ar-IQ" dirty="0" smtClean="0">
                <a:cs typeface="Ali_K_Samik" pitchFamily="2" charset="-78"/>
              </a:rPr>
              <a:t>) .</a:t>
            </a:r>
          </a:p>
          <a:p>
            <a:r>
              <a:rPr lang="ar-IQ" dirty="0" smtClean="0">
                <a:cs typeface="Ali_K_Samik" pitchFamily="2" charset="-78"/>
              </a:rPr>
              <a:t>2- </a:t>
            </a:r>
            <a:r>
              <a:rPr lang="ar-IQ" dirty="0" err="1" smtClean="0">
                <a:cs typeface="Ali_K_Samik" pitchFamily="2" charset="-78"/>
              </a:rPr>
              <a:t>ضةند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تيَكستيَكى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دينى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كوردى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لةسالاَنى</a:t>
            </a:r>
            <a:r>
              <a:rPr lang="ar-IQ" dirty="0" smtClean="0">
                <a:cs typeface="Ali_K_Samik" pitchFamily="2" charset="-78"/>
              </a:rPr>
              <a:t> 1600زنووسراون .</a:t>
            </a:r>
          </a:p>
          <a:p>
            <a:r>
              <a:rPr lang="ar-IQ" dirty="0" smtClean="0">
                <a:cs typeface="Ali_K_Samik" pitchFamily="2" charset="-78"/>
              </a:rPr>
              <a:t>3- </a:t>
            </a:r>
            <a:r>
              <a:rPr lang="ar-IQ" dirty="0" err="1" smtClean="0">
                <a:cs typeface="Ali_K_Samik" pitchFamily="2" charset="-78"/>
              </a:rPr>
              <a:t>ضةند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ثةنديَكى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ثيَشينان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بةزمانى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كوردى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بةئةلف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وبيَى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ئةرمةنى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لةسالَى</a:t>
            </a:r>
            <a:r>
              <a:rPr lang="ar-IQ" dirty="0" smtClean="0">
                <a:cs typeface="Ali_K_Samik" pitchFamily="2" charset="-78"/>
              </a:rPr>
              <a:t> 1711ز </a:t>
            </a:r>
            <a:r>
              <a:rPr lang="ar-IQ" dirty="0" err="1" smtClean="0">
                <a:cs typeface="Ali_K_Samik" pitchFamily="2" charset="-78"/>
              </a:rPr>
              <a:t>لةهةمان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شويَن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ثاريَزراوة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r>
              <a:rPr lang="ar-IQ" dirty="0" smtClean="0">
                <a:cs typeface="Ali_K_Samik" pitchFamily="2" charset="-78"/>
              </a:rPr>
              <a:t>4- </a:t>
            </a:r>
            <a:r>
              <a:rPr lang="ar-IQ" dirty="0" err="1" smtClean="0">
                <a:cs typeface="Ali_K_Samik" pitchFamily="2" charset="-78"/>
              </a:rPr>
              <a:t>ئينجيل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بةكوردى</a:t>
            </a:r>
            <a:r>
              <a:rPr lang="ar-IQ" dirty="0" smtClean="0">
                <a:cs typeface="Ali_K_Samik" pitchFamily="2" charset="-78"/>
              </a:rPr>
              <a:t> 400لاثةرِةية 1875ز </a:t>
            </a:r>
            <a:r>
              <a:rPr lang="ar-IQ" dirty="0" err="1" smtClean="0">
                <a:cs typeface="Ali_K_Samik" pitchFamily="2" charset="-78"/>
              </a:rPr>
              <a:t>نووسراوة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بةئةلف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وبيَى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ئةرمةنى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ئةرشيفخانةى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لانطزؤ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لةثاريس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ثاريَزراوة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r>
              <a:rPr lang="ar-IQ" dirty="0" smtClean="0">
                <a:cs typeface="Ali_K_Samik" pitchFamily="2" charset="-78"/>
              </a:rPr>
              <a:t>5- </a:t>
            </a:r>
            <a:r>
              <a:rPr lang="ar-IQ" dirty="0" err="1" smtClean="0">
                <a:cs typeface="Ali_K_Samik" pitchFamily="2" charset="-78"/>
              </a:rPr>
              <a:t>كتيَبى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ئةلف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وبيَ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بةكوردى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ئةرمةنى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سالَى</a:t>
            </a:r>
            <a:r>
              <a:rPr lang="ar-IQ" dirty="0" smtClean="0">
                <a:cs typeface="Ali_K_Samik" pitchFamily="2" charset="-78"/>
              </a:rPr>
              <a:t> 1861ز </a:t>
            </a:r>
            <a:r>
              <a:rPr lang="ar-IQ" dirty="0" err="1" smtClean="0">
                <a:cs typeface="Ali_K_Samik" pitchFamily="2" charset="-78"/>
              </a:rPr>
              <a:t>لةئةستةنبول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ثاريَزراوة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لةبارةى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ميَذووى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دينى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مةسيحيةتة</a:t>
            </a:r>
            <a:r>
              <a:rPr lang="ar-IQ" dirty="0" smtClean="0">
                <a:cs typeface="Ali_K_Samik" pitchFamily="2" charset="-78"/>
              </a:rPr>
              <a:t> .</a:t>
            </a:r>
            <a:endParaRPr lang="en-US" dirty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96557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ar-IQ" dirty="0" err="1" smtClean="0">
                <a:cs typeface="Ali_K_Samik" pitchFamily="2" charset="-78"/>
              </a:rPr>
              <a:t>سةدةى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بيستةم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وثةخشانى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كوردى</a:t>
            </a:r>
            <a:r>
              <a:rPr lang="ar-IQ" dirty="0" smtClean="0">
                <a:cs typeface="Ali_K_Samik" pitchFamily="2" charset="-78"/>
              </a:rPr>
              <a:t> 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ar-IQ" dirty="0" err="1" smtClean="0">
                <a:cs typeface="Ali_K_Samik" pitchFamily="2" charset="-78"/>
              </a:rPr>
              <a:t>لةدواى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جولانةوةى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تةبشيريةكان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مةسيحيةكان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ئينجيل</a:t>
            </a:r>
            <a:r>
              <a:rPr lang="ar-IQ" dirty="0" smtClean="0">
                <a:cs typeface="Ali_K_Samik" pitchFamily="2" charset="-78"/>
              </a:rPr>
              <a:t> و </a:t>
            </a:r>
            <a:r>
              <a:rPr lang="ar-IQ" dirty="0" err="1" smtClean="0">
                <a:cs typeface="Ali_K_Samik" pitchFamily="2" charset="-78"/>
              </a:rPr>
              <a:t>دابونةريتةكانيان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بةجؤرةها</a:t>
            </a:r>
            <a:r>
              <a:rPr lang="ar-IQ" dirty="0" smtClean="0">
                <a:cs typeface="Ali_K_Samik" pitchFamily="2" charset="-78"/>
              </a:rPr>
              <a:t> زمان </a:t>
            </a:r>
            <a:r>
              <a:rPr lang="ar-IQ" dirty="0" err="1" smtClean="0">
                <a:cs typeface="Ali_K_Samik" pitchFamily="2" charset="-78"/>
              </a:rPr>
              <a:t>ضاث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وبلاَودةكردةوة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endParaRPr lang="ar-IQ" dirty="0" smtClean="0">
              <a:cs typeface="Ali_K_Samik" pitchFamily="2" charset="-78"/>
            </a:endParaRPr>
          </a:p>
          <a:p>
            <a:r>
              <a:rPr lang="ar-IQ" dirty="0" err="1" smtClean="0">
                <a:cs typeface="Ali_K_Samik" pitchFamily="2" charset="-78"/>
              </a:rPr>
              <a:t>دواتر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ثةخشان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زياتر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وزياتر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بوو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كةدواتر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بةدريَذى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ليَى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دةدويَين</a:t>
            </a:r>
            <a:r>
              <a:rPr lang="ar-IQ" dirty="0" smtClean="0">
                <a:cs typeface="Ali_K_Samik" pitchFamily="2" charset="-78"/>
              </a:rPr>
              <a:t> .</a:t>
            </a:r>
            <a:endParaRPr lang="en-US" dirty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8741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68</TotalTime>
  <Words>133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Soran-Template</vt:lpstr>
      <vt:lpstr>ثةخشان</vt:lpstr>
      <vt:lpstr>ثةخشانى كوردى لةكليَساكاندا </vt:lpstr>
      <vt:lpstr>ضةند دةستنوسيَكى مةسيحيةكان بةزمانى كوردى </vt:lpstr>
      <vt:lpstr>سةدةى بيستةم وثةخشانى كوردى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2013</cp:lastModifiedBy>
  <cp:revision>23</cp:revision>
  <dcterms:created xsi:type="dcterms:W3CDTF">2014-11-02T06:25:24Z</dcterms:created>
  <dcterms:modified xsi:type="dcterms:W3CDTF">2014-11-06T20:32:48Z</dcterms:modified>
</cp:coreProperties>
</file>