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/>
              <a:t>ثةخشان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u-Arab-IQ" dirty="0" smtClean="0"/>
              <a:t>م. </a:t>
            </a:r>
            <a:r>
              <a:rPr lang="ar-IQ" dirty="0">
                <a:latin typeface="Times New Roman"/>
                <a:ea typeface="Times New Roman"/>
                <a:cs typeface="Ali_K_Samik"/>
              </a:rPr>
              <a:t>مزةفةر مستةفا ئيسماعيل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5"/>
            <a:ext cx="3888432" cy="380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0"/>
            <a:ext cx="8143932" cy="1500173"/>
          </a:xfr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جؤرةكانى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لةرووى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ناوةرؤكةوة</a:t>
            </a:r>
            <a:r>
              <a:rPr lang="ar-IQ" dirty="0" smtClean="0">
                <a:cs typeface="Ali_K_Samik" pitchFamily="2" charset="-78"/>
              </a:rPr>
              <a:t>  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358246" cy="450059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 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وتار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لةرِووى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ناوةرؤكةوة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زؤر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فراوانة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.</a:t>
            </a:r>
          </a:p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ناوةرؤكيش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بةثيَى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سةردةم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دةطؤرِيَت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.</a:t>
            </a:r>
          </a:p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والةخوارةوةدا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باسى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ضةند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جؤريَكيان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دةكةين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: </a:t>
            </a:r>
            <a:b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</a:br>
            <a:endParaRPr lang="ar-IQ" sz="3800" dirty="0" smtClean="0">
              <a:solidFill>
                <a:schemeClr val="tx1">
                  <a:lumMod val="75000"/>
                  <a:lumOff val="25000"/>
                </a:schemeClr>
              </a:solidFill>
              <a:cs typeface="Ali_K_Samik" pitchFamily="2" charset="-78"/>
            </a:endParaRPr>
          </a:p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1-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وتارى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ميَذوويى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: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مةبةست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ليَى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ئةم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وتارانةية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كةباسى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ميَذووى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ميللةتان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دةكةن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.</a:t>
            </a:r>
          </a:p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لةناوكورد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دا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ضةندين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ميَذوونووسى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بةناوبانطمان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هةية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وةك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:</a:t>
            </a:r>
          </a:p>
          <a:p>
            <a:pPr algn="r"/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-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ئةمين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زةكى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بةط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،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حوسيَن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حوزنى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موكريانى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،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د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.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كةمال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</a:t>
            </a:r>
            <a:r>
              <a:rPr lang="ar-IQ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مةزهةر</a:t>
            </a:r>
            <a:r>
              <a:rPr lang="ar-IQ" sz="3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> .</a:t>
            </a:r>
          </a:p>
          <a:p>
            <a:pPr algn="r"/>
            <a:r>
              <a:rPr lang="ar-IQ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  <a:t/>
            </a:r>
            <a:br>
              <a:rPr lang="ar-IQ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li_K_Samik" pitchFamily="2" charset="-78"/>
              </a:rPr>
            </a:b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09580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وتارى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كؤمةلاَيةتى</a:t>
            </a:r>
            <a:r>
              <a:rPr lang="ar-IQ" dirty="0" smtClean="0">
                <a:cs typeface="Ali_K_Samik" pitchFamily="2" charset="-78"/>
              </a:rPr>
              <a:t> 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مةبةست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وتارانةية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كيَشة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كؤمةلاَيةتيةكان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دةخاتة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رِوو</a:t>
            </a:r>
            <a:r>
              <a:rPr lang="ar-IQ" dirty="0" smtClean="0">
                <a:cs typeface="Ali_K_Samik" pitchFamily="2" charset="-78"/>
              </a:rPr>
              <a:t> </a:t>
            </a:r>
          </a:p>
          <a:p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نةخويَندةوارى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هةذارى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دواكةوتوويى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كيَشةى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خيَزان</a:t>
            </a:r>
            <a:r>
              <a:rPr lang="ar-IQ" dirty="0" smtClean="0">
                <a:cs typeface="Ali_K_Samik" pitchFamily="2" charset="-78"/>
              </a:rPr>
              <a:t> ،</a:t>
            </a:r>
          </a:p>
          <a:p>
            <a:pPr>
              <a:buNone/>
            </a:pP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تةلاَق</a:t>
            </a:r>
            <a:r>
              <a:rPr lang="ar-IQ" dirty="0" smtClean="0">
                <a:cs typeface="Ali_K_Samik" pitchFamily="2" charset="-78"/>
              </a:rPr>
              <a:t> ، </a:t>
            </a:r>
            <a:r>
              <a:rPr lang="ar-IQ" dirty="0" err="1" smtClean="0">
                <a:cs typeface="Ali_K_Samik" pitchFamily="2" charset="-78"/>
              </a:rPr>
              <a:t>ماددة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هؤشبةرةكان</a:t>
            </a:r>
            <a:r>
              <a:rPr lang="ar-IQ" dirty="0" smtClean="0">
                <a:cs typeface="Ali_K_Samik" pitchFamily="2" charset="-78"/>
              </a:rPr>
              <a:t> ............... </a:t>
            </a:r>
            <a:r>
              <a:rPr lang="ar-IQ" dirty="0" err="1" smtClean="0">
                <a:cs typeface="Ali_K_Samik" pitchFamily="2" charset="-78"/>
              </a:rPr>
              <a:t>هتد</a:t>
            </a:r>
            <a:r>
              <a:rPr lang="ar-IQ" dirty="0" smtClean="0">
                <a:cs typeface="Ali_K_Samik" pitchFamily="2" charset="-78"/>
              </a:rPr>
              <a:t> . </a:t>
            </a:r>
          </a:p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 3-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وتارى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ئايينى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</a:t>
            </a:r>
            <a:r>
              <a:rPr lang="ar-IQ" dirty="0" smtClean="0">
                <a:cs typeface="Ali_K_Samik" pitchFamily="2" charset="-78"/>
              </a:rPr>
              <a:t>: </a:t>
            </a:r>
            <a:r>
              <a:rPr lang="ar-IQ" dirty="0" err="1" smtClean="0">
                <a:cs typeface="Ali_K_Samik" pitchFamily="2" charset="-78"/>
              </a:rPr>
              <a:t>ئةمةشيان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مةسةلة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ئاينيةكان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دةكاتة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بابةتى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خؤى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زؤر</a:t>
            </a:r>
            <a:r>
              <a:rPr lang="ar-IQ" dirty="0" smtClean="0">
                <a:cs typeface="Ali_K_Samik" pitchFamily="2" charset="-78"/>
              </a:rPr>
              <a:t> جار </a:t>
            </a:r>
            <a:r>
              <a:rPr lang="ar-IQ" dirty="0" err="1" smtClean="0">
                <a:cs typeface="Ali_K_Samik" pitchFamily="2" charset="-78"/>
              </a:rPr>
              <a:t>نووسةران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ئاينيان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بةكارهيَناوة</a:t>
            </a:r>
            <a:r>
              <a:rPr lang="ar-IQ" dirty="0" smtClean="0">
                <a:cs typeface="Ali_K_Samik" pitchFamily="2" charset="-78"/>
              </a:rPr>
              <a:t> بؤ </a:t>
            </a:r>
            <a:r>
              <a:rPr lang="ar-IQ" dirty="0" err="1" smtClean="0">
                <a:cs typeface="Ali_K_Samik" pitchFamily="2" charset="-78"/>
              </a:rPr>
              <a:t>هاندانى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خةلَك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بؤخويَندةوارى</a:t>
            </a:r>
            <a:r>
              <a:rPr lang="ar-IQ" dirty="0" smtClean="0">
                <a:cs typeface="Ali_K_Samik" pitchFamily="2" charset="-78"/>
              </a:rPr>
              <a:t> و </a:t>
            </a:r>
            <a:r>
              <a:rPr lang="ar-IQ" dirty="0" err="1" smtClean="0">
                <a:cs typeface="Ali_K_Samik" pitchFamily="2" charset="-78"/>
              </a:rPr>
              <a:t>زؤر</a:t>
            </a:r>
            <a:r>
              <a:rPr lang="ar-IQ" dirty="0" smtClean="0">
                <a:cs typeface="Ali_K_Samik" pitchFamily="2" charset="-78"/>
              </a:rPr>
              <a:t> شتى تر .</a:t>
            </a:r>
          </a:p>
          <a:p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08114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IQ" dirty="0" smtClean="0">
                <a:cs typeface="Ali_K_Samik" pitchFamily="2" charset="-78"/>
              </a:rPr>
              <a:t>4-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وتارى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زمانةوانى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 </a:t>
            </a:r>
            <a:endParaRPr lang="en-US" dirty="0">
              <a:solidFill>
                <a:srgbClr val="FF0000"/>
              </a:solidFill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 زمان ( اللغة ) </a:t>
            </a:r>
            <a:r>
              <a:rPr lang="ar-IQ" dirty="0" err="1" smtClean="0">
                <a:cs typeface="Ali_K_Samik" pitchFamily="2" charset="-78"/>
              </a:rPr>
              <a:t>دةكاتة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كةرةسةى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خؤى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بؤنووسين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وباسكردنى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بابةتانةى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ثةيوةنديان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بةزمانةوة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هةية</a:t>
            </a:r>
            <a:r>
              <a:rPr lang="ar-IQ" dirty="0" smtClean="0">
                <a:cs typeface="Ali_K_Samik" pitchFamily="2" charset="-78"/>
              </a:rPr>
              <a:t>  </a:t>
            </a: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ثيَناسةكانى</a:t>
            </a:r>
            <a:r>
              <a:rPr lang="ar-IQ" dirty="0" smtClean="0">
                <a:cs typeface="Ali_K_Samik" pitchFamily="2" charset="-78"/>
              </a:rPr>
              <a:t> زمان ،</a:t>
            </a:r>
            <a:r>
              <a:rPr lang="ar-IQ" dirty="0" err="1" smtClean="0">
                <a:cs typeface="Ali_K_Samik" pitchFamily="2" charset="-78"/>
              </a:rPr>
              <a:t>ئةركةكانى</a:t>
            </a:r>
            <a:r>
              <a:rPr lang="ar-IQ" dirty="0" smtClean="0">
                <a:cs typeface="Ali_K_Samik" pitchFamily="2" charset="-78"/>
              </a:rPr>
              <a:t> زمان ، </a:t>
            </a:r>
            <a:r>
              <a:rPr lang="ar-IQ" dirty="0" err="1" smtClean="0">
                <a:cs typeface="Ali_K_Samik" pitchFamily="2" charset="-78"/>
              </a:rPr>
              <a:t>زمانى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ستاندارد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زارةكانى</a:t>
            </a:r>
            <a:r>
              <a:rPr lang="ar-IQ" dirty="0" smtClean="0">
                <a:cs typeface="Ali_K_Samik" pitchFamily="2" charset="-78"/>
              </a:rPr>
              <a:t> زمان ..... </a:t>
            </a:r>
            <a:r>
              <a:rPr lang="ar-IQ" dirty="0" err="1" smtClean="0">
                <a:cs typeface="Ali_K_Samik" pitchFamily="2" charset="-78"/>
              </a:rPr>
              <a:t>هتد</a:t>
            </a:r>
            <a:r>
              <a:rPr lang="ar-IQ" dirty="0" smtClean="0">
                <a:cs typeface="Ali_K_Samik" pitchFamily="2" charset="-78"/>
              </a:rPr>
              <a:t>.</a:t>
            </a:r>
          </a:p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5-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وتارى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راميارى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( 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سياسى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 </a:t>
            </a:r>
            <a:r>
              <a:rPr lang="ar-IQ" dirty="0" smtClean="0">
                <a:cs typeface="Ali_K_Samik" pitchFamily="2" charset="-78"/>
              </a:rPr>
              <a:t>) :  </a:t>
            </a:r>
            <a:r>
              <a:rPr lang="ar-IQ" dirty="0" err="1" smtClean="0">
                <a:cs typeface="Ali_K_Samik" pitchFamily="2" charset="-78"/>
              </a:rPr>
              <a:t>ئةم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جؤرةيان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دوو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رِووى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هةية</a:t>
            </a:r>
            <a:r>
              <a:rPr lang="ar-IQ" dirty="0" smtClean="0">
                <a:cs typeface="Ali_K_Samik" pitchFamily="2" charset="-78"/>
              </a:rPr>
              <a:t> : </a:t>
            </a:r>
          </a:p>
          <a:p>
            <a:r>
              <a:rPr lang="ar-IQ" dirty="0" smtClean="0">
                <a:cs typeface="Ali_K_Samik" pitchFamily="2" charset="-78"/>
              </a:rPr>
              <a:t>1- </a:t>
            </a:r>
            <a:r>
              <a:rPr lang="ar-IQ" dirty="0" err="1" smtClean="0">
                <a:cs typeface="Ali_K_Samik" pitchFamily="2" charset="-78"/>
              </a:rPr>
              <a:t>دذى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سياسةتى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حكومةت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لايةنطيرى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سياسةتى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حكومةت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pPr>
              <a:buNone/>
            </a:pPr>
            <a:r>
              <a:rPr lang="ar-IQ" dirty="0" smtClean="0">
                <a:cs typeface="Ali_K_Samik" pitchFamily="2" charset="-78"/>
              </a:rPr>
              <a:t/>
            </a:r>
            <a:br>
              <a:rPr lang="ar-IQ" dirty="0" smtClean="0">
                <a:cs typeface="Ali_K_Samik" pitchFamily="2" charset="-78"/>
              </a:rPr>
            </a:b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93116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57</TotalTime>
  <Words>150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Soran-Template</vt:lpstr>
      <vt:lpstr>ثةخشان</vt:lpstr>
      <vt:lpstr>جؤرةكانى وتار لةرووى ناوةرؤكةوة   </vt:lpstr>
      <vt:lpstr>2- وتارى كؤمةلاَيةتى  </vt:lpstr>
      <vt:lpstr>4- وتارى زمانةوانى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17</cp:revision>
  <dcterms:created xsi:type="dcterms:W3CDTF">2014-11-02T06:25:24Z</dcterms:created>
  <dcterms:modified xsi:type="dcterms:W3CDTF">2014-11-06T20:01:13Z</dcterms:modified>
</cp:coreProperties>
</file>