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ثةخشان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u-Arab-IQ" dirty="0" smtClean="0"/>
              <a:t>م. </a:t>
            </a:r>
            <a:r>
              <a:rPr lang="ar-IQ" dirty="0">
                <a:latin typeface="Times New Roman"/>
                <a:ea typeface="Times New Roman"/>
                <a:cs typeface="Ali_K_Samik"/>
              </a:rPr>
              <a:t>مزةفةر مستةفا ئيسماعيل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12876"/>
            <a:ext cx="3960440" cy="378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err="1" smtClean="0">
                <a:cs typeface="Ali_K_Samik" pitchFamily="2" charset="-78"/>
              </a:rPr>
              <a:t>لةسةدةى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حةظدةهةمدا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ضةندين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وتارنووس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ثةيدابوون</a:t>
            </a:r>
            <a:r>
              <a:rPr lang="ar-IQ" dirty="0" smtClean="0">
                <a:cs typeface="Ali_K_Samik" pitchFamily="2" charset="-78"/>
              </a:rPr>
              <a:t> 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ar-IQ" dirty="0" err="1" smtClean="0">
                <a:cs typeface="Ali_K_Samik" pitchFamily="2" charset="-78"/>
              </a:rPr>
              <a:t>وةك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ريضارد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ستيل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وجؤزيف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ئةديسؤن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كةناوبانطيان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بةجيهان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بلاَوبؤوة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err="1" smtClean="0">
                <a:cs typeface="Ali_K_Samik" pitchFamily="2" charset="-78"/>
              </a:rPr>
              <a:t>لةئةدةبى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كورديشدا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هونةريَكى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نويَية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err="1" smtClean="0">
                <a:cs typeface="Ali_K_Samik" pitchFamily="2" charset="-78"/>
              </a:rPr>
              <a:t>سةبارةت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بةثيَناسةكانى</a:t>
            </a:r>
            <a:r>
              <a:rPr lang="ar-IQ" dirty="0" smtClean="0">
                <a:cs typeface="Ali_K_Samik" pitchFamily="2" charset="-78"/>
              </a:rPr>
              <a:t>     ( </a:t>
            </a:r>
            <a:r>
              <a:rPr lang="ar-IQ" b="1" i="1" dirty="0" err="1" smtClean="0">
                <a:solidFill>
                  <a:srgbClr val="FF0000"/>
                </a:solidFill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) </a:t>
            </a:r>
          </a:p>
          <a:p>
            <a:r>
              <a:rPr lang="ar-IQ" dirty="0" smtClean="0">
                <a:cs typeface="Ali_K_Samik" pitchFamily="2" charset="-78"/>
              </a:rPr>
              <a:t>د. </a:t>
            </a:r>
            <a:r>
              <a:rPr lang="ar-IQ" dirty="0" err="1" smtClean="0">
                <a:cs typeface="Ali_K_Samik" pitchFamily="2" charset="-78"/>
              </a:rPr>
              <a:t>شوكرية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رةسول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دةلَيَت</a:t>
            </a:r>
            <a:r>
              <a:rPr lang="ar-IQ" dirty="0" smtClean="0">
                <a:cs typeface="Ali_K_Samik" pitchFamily="2" charset="-78"/>
              </a:rPr>
              <a:t> (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نووسينيَكى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ئةدةبيية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لايةنيَكى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دياريكراوى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ذيان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دةطريَتةخؤ</a:t>
            </a:r>
            <a:r>
              <a:rPr lang="ar-IQ" dirty="0" smtClean="0">
                <a:cs typeface="Ali_K_Samik" pitchFamily="2" charset="-78"/>
              </a:rPr>
              <a:t> ).</a:t>
            </a:r>
          </a:p>
          <a:p>
            <a:r>
              <a:rPr lang="ar-IQ" dirty="0" smtClean="0">
                <a:cs typeface="Ali_K_Samik" pitchFamily="2" charset="-78"/>
              </a:rPr>
              <a:t>د. سوسن رجب </a:t>
            </a:r>
            <a:r>
              <a:rPr lang="ar-IQ" dirty="0" err="1" smtClean="0">
                <a:cs typeface="Ali_K_Samik" pitchFamily="2" charset="-78"/>
              </a:rPr>
              <a:t>ثيَى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واية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ثارضة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ثةخشانيَكى</a:t>
            </a:r>
            <a:r>
              <a:rPr lang="ar-IQ" dirty="0" smtClean="0">
                <a:cs typeface="Ali_K_Samik" pitchFamily="2" charset="-78"/>
              </a:rPr>
              <a:t> كورت </a:t>
            </a:r>
            <a:r>
              <a:rPr lang="ar-IQ" dirty="0" err="1" smtClean="0">
                <a:cs typeface="Ali_K_Samik" pitchFamily="2" charset="-78"/>
              </a:rPr>
              <a:t>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مام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ناوةندية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يةكيَتى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بيرى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تيَدايةو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هةندىَ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كيَشةى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تايبةتى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وطشتى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ضارةسةر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دةكات</a:t>
            </a:r>
            <a:r>
              <a:rPr lang="ar-IQ" dirty="0" smtClean="0">
                <a:cs typeface="Ali_K_Samik" pitchFamily="2" charset="-78"/>
              </a:rPr>
              <a:t> ) .</a:t>
            </a:r>
          </a:p>
          <a:p>
            <a:pPr>
              <a:buNone/>
            </a:pPr>
            <a:r>
              <a:rPr lang="ar-IQ" dirty="0" smtClean="0">
                <a:cs typeface="Ali_K_Samik" pitchFamily="2" charset="-78"/>
              </a:rPr>
              <a:t/>
            </a:r>
            <a:br>
              <a:rPr lang="ar-IQ" dirty="0" smtClean="0">
                <a:cs typeface="Ali_K_Samik" pitchFamily="2" charset="-78"/>
              </a:rPr>
            </a:b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53561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err="1" smtClean="0">
                <a:cs typeface="Ali_K_Samik" pitchFamily="2" charset="-78"/>
              </a:rPr>
              <a:t>عبدالرزاق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بيماريش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ثيَى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واية</a:t>
            </a:r>
            <a:r>
              <a:rPr lang="ar-IQ" dirty="0" smtClean="0">
                <a:cs typeface="Ali_K_Samik" pitchFamily="2" charset="-78"/>
              </a:rPr>
              <a:t> (</a:t>
            </a:r>
            <a:r>
              <a:rPr lang="ar-IQ" dirty="0" err="1" smtClean="0">
                <a:cs typeface="Ali_K_Samik" pitchFamily="2" charset="-78"/>
              </a:rPr>
              <a:t>ثارضة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ئ</a:t>
            </a:r>
            <a:r>
              <a:rPr lang="ar-IQ" smtClean="0">
                <a:cs typeface="Ali_K_Samik" pitchFamily="2" charset="-78"/>
              </a:rPr>
              <a:t>ةدةبيَكى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نةكورت</a:t>
            </a:r>
            <a:r>
              <a:rPr lang="ar-IQ" dirty="0" smtClean="0">
                <a:cs typeface="Ali_K_Samik" pitchFamily="2" charset="-78"/>
              </a:rPr>
              <a:t> ،</a:t>
            </a:r>
            <a:r>
              <a:rPr lang="ar-IQ" dirty="0" err="1" smtClean="0">
                <a:cs typeface="Ali_K_Samik" pitchFamily="2" charset="-78"/>
              </a:rPr>
              <a:t>نةدريَذ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بةشيَوازيَكى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روون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بةزمانيَكى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دلكيَش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لةبابةتيَكى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ذيان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دةدويَت</a:t>
            </a:r>
            <a:r>
              <a:rPr lang="ar-IQ" dirty="0" smtClean="0">
                <a:cs typeface="Ali_K_Samik" pitchFamily="2" charset="-78"/>
              </a:rPr>
              <a:t> .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  <a:solidFill>
            <a:srgbClr val="FFC000"/>
          </a:solidFill>
        </p:spPr>
        <p:txBody>
          <a:bodyPr>
            <a:normAutofit/>
          </a:bodyPr>
          <a:lstStyle/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د .محمد يوسف نجم (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ثارضةثةخشانيَكة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لةلايةنى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دريَذى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وبابةتةوةدياريكراوة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بةشيَوةيةكى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خيَراو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سةرثيَيى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دوورلةزؤر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لةخؤكردن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كةدةبىَ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نووسةر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راستطؤبيَت</a:t>
            </a:r>
            <a:r>
              <a:rPr lang="ar-IQ" dirty="0" smtClean="0">
                <a:cs typeface="Ali_K_Samik" pitchFamily="2" charset="-78"/>
              </a:rPr>
              <a:t> ).</a:t>
            </a:r>
          </a:p>
          <a:p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لةفةرهةنطى</a:t>
            </a:r>
            <a:r>
              <a:rPr lang="ar-IQ" dirty="0" smtClean="0">
                <a:cs typeface="Ali_K_Samik" pitchFamily="2" charset="-78"/>
              </a:rPr>
              <a:t> (المعجم المفصل </a:t>
            </a:r>
            <a:r>
              <a:rPr lang="ar-IQ" dirty="0" err="1" smtClean="0">
                <a:cs typeface="Ali_K_Samik" pitchFamily="2" charset="-78"/>
              </a:rPr>
              <a:t>فى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الادب</a:t>
            </a:r>
            <a:r>
              <a:rPr lang="ar-IQ" dirty="0" smtClean="0">
                <a:cs typeface="Ali_K_Samik" pitchFamily="2" charset="-78"/>
              </a:rPr>
              <a:t> ) </a:t>
            </a:r>
            <a:r>
              <a:rPr lang="ar-IQ" dirty="0" err="1" smtClean="0">
                <a:cs typeface="Ali_K_Samik" pitchFamily="2" charset="-78"/>
              </a:rPr>
              <a:t>دا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بةهونةريَكى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ثةخشان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هاتووة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pPr>
              <a:buNone/>
            </a:pPr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66052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43</TotalTime>
  <Words>124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Soran-Template</vt:lpstr>
      <vt:lpstr>ثةخشان</vt:lpstr>
      <vt:lpstr>لةسةدةى حةظدةهةمدا ضةندين وتارنووس ثةيدابوون </vt:lpstr>
      <vt:lpstr>عبدالرزاق بيماريش ثيَى واية (ثارضة ئةدةبيَكى ثةخشانة نةكورت ،نةدريَذ بةشيَوازيَكى روون بةزمانيَكى دلكيَش لةبابةتيَكى ذيان دةدويَت 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12</cp:revision>
  <dcterms:created xsi:type="dcterms:W3CDTF">2014-11-02T06:25:24Z</dcterms:created>
  <dcterms:modified xsi:type="dcterms:W3CDTF">2014-11-06T20:14:18Z</dcterms:modified>
</cp:coreProperties>
</file>