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9"/>
  </p:notesMasterIdLst>
  <p:sldIdLst>
    <p:sldId id="257" r:id="rId2"/>
    <p:sldId id="258" r:id="rId3"/>
    <p:sldId id="259" r:id="rId4"/>
    <p:sldId id="260" r:id="rId5"/>
    <p:sldId id="261" r:id="rId6"/>
    <p:sldId id="262" r:id="rId7"/>
    <p:sldId id="263" r:id="rId8"/>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591" autoAdjust="0"/>
    <p:restoredTop sz="94622" autoAdjust="0"/>
  </p:normalViewPr>
  <p:slideViewPr>
    <p:cSldViewPr showGuides="1">
      <p:cViewPr>
        <p:scale>
          <a:sx n="70" d="100"/>
          <a:sy n="70" d="100"/>
        </p:scale>
        <p:origin x="-1368" y="-72"/>
      </p:cViewPr>
      <p:guideLst>
        <p:guide orient="horz" pos="2160"/>
        <p:guide pos="2880"/>
      </p:guideLst>
    </p:cSldViewPr>
  </p:slideViewPr>
  <p:outlineViewPr>
    <p:cViewPr>
      <p:scale>
        <a:sx n="33" d="100"/>
        <a:sy n="33" d="100"/>
      </p:scale>
      <p:origin x="0" y="0"/>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2C10B6FA-EBD7-48AF-BE20-4A570ACC0BA5}" type="datetimeFigureOut">
              <a:rPr lang="en-GB" smtClean="0"/>
              <a:pPr/>
              <a:t>08/11/2014</a:t>
            </a:fld>
            <a:endParaRPr lang="en-GB"/>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0FE2E7F-73FE-47EE-806A-635CAE55F679}" type="slidenum">
              <a:rPr lang="en-GB" smtClean="0"/>
              <a:pPr/>
              <a:t>‹#›</a:t>
            </a:fld>
            <a:endParaRPr lang="en-GB"/>
          </a:p>
        </p:txBody>
      </p:sp>
    </p:spTree>
    <p:extLst>
      <p:ext uri="{BB962C8B-B14F-4D97-AF65-F5344CB8AC3E}">
        <p14:creationId xmlns:p14="http://schemas.microsoft.com/office/powerpoint/2010/main" val="275915944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smtClean="0"/>
              <a:t>Module Name</a:t>
            </a:r>
            <a:endParaRPr lang="en-GB" dirty="0"/>
          </a:p>
        </p:txBody>
      </p:sp>
      <p:sp>
        <p:nvSpPr>
          <p:cNvPr id="3" name="Text Placeholder 2"/>
          <p:cNvSpPr>
            <a:spLocks noGrp="1"/>
          </p:cNvSpPr>
          <p:nvPr>
            <p:ph type="body" idx="1" hasCustomPrompt="1"/>
          </p:nvPr>
        </p:nvSpPr>
        <p:spPr>
          <a:xfrm>
            <a:off x="457200" y="5562600"/>
            <a:ext cx="4040188" cy="581602"/>
          </a:xfrm>
        </p:spPr>
        <p:txBody>
          <a:bodyPr anchor="b"/>
          <a:lstStyle>
            <a:lvl1pPr marL="0" indent="0">
              <a:buNone/>
              <a:defRPr sz="2400" b="1"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By Lecturer Name</a:t>
            </a:r>
          </a:p>
        </p:txBody>
      </p:sp>
      <p:sp>
        <p:nvSpPr>
          <p:cNvPr id="5" name="Text Placeholder 4"/>
          <p:cNvSpPr>
            <a:spLocks noGrp="1"/>
          </p:cNvSpPr>
          <p:nvPr>
            <p:ph type="body" sz="quarter" idx="3" hasCustomPrompt="1"/>
          </p:nvPr>
        </p:nvSpPr>
        <p:spPr>
          <a:xfrm>
            <a:off x="4645025" y="1535112"/>
            <a:ext cx="4041775" cy="903287"/>
          </a:xfrm>
        </p:spPr>
        <p:txBody>
          <a:bodyPr anchor="b">
            <a:normAutofit/>
          </a:bodyPr>
          <a:lstStyle>
            <a:lvl1pPr marL="0" indent="0">
              <a:buNone/>
              <a:defRPr sz="32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Lecture Topic</a:t>
            </a:r>
          </a:p>
        </p:txBody>
      </p:sp>
      <p:sp>
        <p:nvSpPr>
          <p:cNvPr id="6" name="Content Placeholder 5"/>
          <p:cNvSpPr>
            <a:spLocks noGrp="1"/>
          </p:cNvSpPr>
          <p:nvPr>
            <p:ph sz="quarter" idx="4" hasCustomPrompt="1"/>
          </p:nvPr>
        </p:nvSpPr>
        <p:spPr>
          <a:xfrm>
            <a:off x="4645025" y="2514599"/>
            <a:ext cx="4041775" cy="3611563"/>
          </a:xfrm>
        </p:spPr>
        <p:txBody>
          <a:bodyPr/>
          <a:lstStyle>
            <a:lvl1pPr marL="0" indent="0">
              <a:buNone/>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dirty="0" smtClean="0"/>
              <a:t>Add Text or Image</a:t>
            </a:r>
          </a:p>
        </p:txBody>
      </p:sp>
      <p:sp>
        <p:nvSpPr>
          <p:cNvPr id="9" name="Slide Number Placeholder 8"/>
          <p:cNvSpPr>
            <a:spLocks noGrp="1"/>
          </p:cNvSpPr>
          <p:nvPr>
            <p:ph type="sldNum" sz="quarter" idx="12"/>
          </p:nvPr>
        </p:nvSpPr>
        <p:spPr/>
        <p:txBody>
          <a:bodyPr/>
          <a:lstStyle/>
          <a:p>
            <a:fld id="{81A63BC6-9427-4AB1-9291-243FEAA6D7C6}" type="slidenum">
              <a:rPr lang="en-GB" smtClean="0"/>
              <a:pPr/>
              <a:t>‹#›</a:t>
            </a:fld>
            <a:endParaRPr lang="en-GB"/>
          </a:p>
        </p:txBody>
      </p:sp>
      <p:pic>
        <p:nvPicPr>
          <p:cNvPr id="1026" name="Picture 2" descr="C:\Users\Admin\Desktop\Logo-V7-No-Background.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877484" y="1571545"/>
            <a:ext cx="3465916" cy="399105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2467371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GB"/>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7" name="Slide Number Placeholder 6"/>
          <p:cNvSpPr>
            <a:spLocks noGrp="1"/>
          </p:cNvSpPr>
          <p:nvPr>
            <p:ph type="sldNum" sz="quarter" idx="12"/>
          </p:nvPr>
        </p:nvSpPr>
        <p:spPr/>
        <p:txBody>
          <a:bodyPr/>
          <a:lstStyle/>
          <a:p>
            <a:fld id="{781C0F97-348B-46A2-84FE-EBA07D71BB30}" type="slidenum">
              <a:rPr lang="en-GB" smtClean="0"/>
              <a:pPr/>
              <a:t>‹#›</a:t>
            </a:fld>
            <a:endParaRPr lang="en-GB"/>
          </a:p>
        </p:txBody>
      </p:sp>
      <p:pic>
        <p:nvPicPr>
          <p:cNvPr id="8" name="Picture 2" descr="C:\Users\Admin\Desktop\Logo.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457200" y="304800"/>
            <a:ext cx="990600" cy="114249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4437369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860425" indent="0">
              <a:defRPr/>
            </a:lvl1pPr>
          </a:lstStyle>
          <a:p>
            <a:r>
              <a:rPr lang="en-US" smtClean="0"/>
              <a:t>Click to edit Master title style</a:t>
            </a:r>
            <a:endParaRPr lang="en-GB"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Slide Number Placeholder 5"/>
          <p:cNvSpPr>
            <a:spLocks noGrp="1"/>
          </p:cNvSpPr>
          <p:nvPr>
            <p:ph type="sldNum" sz="quarter" idx="12"/>
          </p:nvPr>
        </p:nvSpPr>
        <p:spPr/>
        <p:txBody>
          <a:bodyPr/>
          <a:lstStyle/>
          <a:p>
            <a:fld id="{781C0F97-348B-46A2-84FE-EBA07D71BB30}" type="slidenum">
              <a:rPr lang="en-GB" smtClean="0"/>
              <a:pPr/>
              <a:t>‹#›</a:t>
            </a:fld>
            <a:endParaRPr lang="en-GB"/>
          </a:p>
        </p:txBody>
      </p:sp>
      <p:pic>
        <p:nvPicPr>
          <p:cNvPr id="7" name="Picture 2" descr="C:\Users\Admin\Desktop\Logo.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457200" y="304800"/>
            <a:ext cx="990600" cy="114249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5630415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Slide Number Placeholder 5"/>
          <p:cNvSpPr>
            <a:spLocks noGrp="1"/>
          </p:cNvSpPr>
          <p:nvPr>
            <p:ph type="sldNum" sz="quarter" idx="12"/>
          </p:nvPr>
        </p:nvSpPr>
        <p:spPr/>
        <p:txBody>
          <a:bodyPr/>
          <a:lstStyle/>
          <a:p>
            <a:fld id="{781C0F97-348B-46A2-84FE-EBA07D71BB30}" type="slidenum">
              <a:rPr lang="en-GB" smtClean="0"/>
              <a:pPr/>
              <a:t>‹#›</a:t>
            </a:fld>
            <a:endParaRPr lang="en-GB"/>
          </a:p>
        </p:txBody>
      </p:sp>
      <p:pic>
        <p:nvPicPr>
          <p:cNvPr id="7" name="Picture 2" descr="C:\Users\Admin\Desktop\Logo.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457200" y="304800"/>
            <a:ext cx="990600" cy="114249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5608706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857250" indent="0">
              <a:defRPr/>
            </a:lvl1pPr>
          </a:lstStyle>
          <a:p>
            <a:r>
              <a:rPr lang="en-US" smtClean="0"/>
              <a:t>Click to edit Master title style</a:t>
            </a:r>
            <a:endParaRPr lang="en-GB"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Slide Number Placeholder 5"/>
          <p:cNvSpPr>
            <a:spLocks noGrp="1"/>
          </p:cNvSpPr>
          <p:nvPr>
            <p:ph type="sldNum" sz="quarter" idx="12"/>
          </p:nvPr>
        </p:nvSpPr>
        <p:spPr/>
        <p:txBody>
          <a:bodyPr/>
          <a:lstStyle/>
          <a:p>
            <a:fld id="{781C0F97-348B-46A2-84FE-EBA07D71BB30}" type="slidenum">
              <a:rPr lang="en-GB" smtClean="0"/>
              <a:pPr/>
              <a:t>‹#›</a:t>
            </a:fld>
            <a:endParaRPr lang="en-GB"/>
          </a:p>
        </p:txBody>
      </p:sp>
      <p:pic>
        <p:nvPicPr>
          <p:cNvPr id="5122" name="Picture 2" descr="C:\Users\Admin\Desktop\Logo.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457200" y="304800"/>
            <a:ext cx="990600" cy="114249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112414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lvl1pPr marL="633413" indent="0">
              <a:defRPr/>
            </a:lvl1pPr>
          </a:lstStyle>
          <a:p>
            <a:r>
              <a:rPr lang="en-US" smtClean="0"/>
              <a:t>Click to edit Master title style</a:t>
            </a:r>
            <a:endParaRPr lang="en-GB"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GB"/>
          </a:p>
        </p:txBody>
      </p:sp>
      <p:sp>
        <p:nvSpPr>
          <p:cNvPr id="6" name="Slide Number Placeholder 5"/>
          <p:cNvSpPr>
            <a:spLocks noGrp="1"/>
          </p:cNvSpPr>
          <p:nvPr>
            <p:ph type="sldNum" sz="quarter" idx="12"/>
          </p:nvPr>
        </p:nvSpPr>
        <p:spPr/>
        <p:txBody>
          <a:bodyPr/>
          <a:lstStyle/>
          <a:p>
            <a:fld id="{781C0F97-348B-46A2-84FE-EBA07D71BB30}" type="slidenum">
              <a:rPr lang="en-GB" smtClean="0"/>
              <a:pPr/>
              <a:t>‹#›</a:t>
            </a:fld>
            <a:endParaRPr lang="en-GB"/>
          </a:p>
        </p:txBody>
      </p:sp>
      <p:pic>
        <p:nvPicPr>
          <p:cNvPr id="8" name="Picture 2" descr="C:\Users\Admin\Desktop\Logo.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457200" y="304800"/>
            <a:ext cx="990600" cy="114249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8523586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marL="574675" indent="0" algn="l">
              <a:defRPr sz="4000" b="1" cap="all"/>
            </a:lvl1pPr>
          </a:lstStyle>
          <a:p>
            <a:r>
              <a:rPr lang="en-US" smtClean="0"/>
              <a:t>Click to edit Master title style</a:t>
            </a:r>
            <a:endParaRPr lang="en-GB" dirty="0"/>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6" name="Slide Number Placeholder 5"/>
          <p:cNvSpPr>
            <a:spLocks noGrp="1"/>
          </p:cNvSpPr>
          <p:nvPr>
            <p:ph type="sldNum" sz="quarter" idx="12"/>
          </p:nvPr>
        </p:nvSpPr>
        <p:spPr/>
        <p:txBody>
          <a:bodyPr/>
          <a:lstStyle/>
          <a:p>
            <a:fld id="{781C0F97-348B-46A2-84FE-EBA07D71BB30}" type="slidenum">
              <a:rPr lang="en-GB" smtClean="0"/>
              <a:pPr/>
              <a:t>‹#›</a:t>
            </a:fld>
            <a:endParaRPr lang="en-GB"/>
          </a:p>
        </p:txBody>
      </p:sp>
      <p:pic>
        <p:nvPicPr>
          <p:cNvPr id="7" name="Picture 2" descr="C:\Users\Admin\Desktop\Logo.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457200" y="304800"/>
            <a:ext cx="990600" cy="114249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7382326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860425" indent="0">
              <a:defRPr/>
            </a:lvl1pPr>
          </a:lstStyle>
          <a:p>
            <a:r>
              <a:rPr lang="en-US" smtClean="0"/>
              <a:t>Click to edit Master title style</a:t>
            </a:r>
            <a:endParaRPr lang="en-GB" dirty="0"/>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Slide Number Placeholder 6"/>
          <p:cNvSpPr>
            <a:spLocks noGrp="1"/>
          </p:cNvSpPr>
          <p:nvPr>
            <p:ph type="sldNum" sz="quarter" idx="12"/>
          </p:nvPr>
        </p:nvSpPr>
        <p:spPr/>
        <p:txBody>
          <a:bodyPr/>
          <a:lstStyle/>
          <a:p>
            <a:fld id="{781C0F97-348B-46A2-84FE-EBA07D71BB30}" type="slidenum">
              <a:rPr lang="en-GB" smtClean="0"/>
              <a:pPr/>
              <a:t>‹#›</a:t>
            </a:fld>
            <a:endParaRPr lang="en-GB"/>
          </a:p>
        </p:txBody>
      </p:sp>
      <p:pic>
        <p:nvPicPr>
          <p:cNvPr id="8" name="Picture 2" descr="C:\Users\Admin\Desktop\Logo.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457200" y="304800"/>
            <a:ext cx="990600" cy="114249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3637463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1_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860425" indent="0">
              <a:defRPr/>
            </a:lvl1pPr>
          </a:lstStyle>
          <a:p>
            <a:r>
              <a:rPr lang="en-US" smtClean="0"/>
              <a:t>Click to edit Master title style</a:t>
            </a:r>
            <a:endParaRPr lang="en-GB" dirty="0"/>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9" name="Slide Number Placeholder 8"/>
          <p:cNvSpPr>
            <a:spLocks noGrp="1"/>
          </p:cNvSpPr>
          <p:nvPr>
            <p:ph type="sldNum" sz="quarter" idx="12"/>
          </p:nvPr>
        </p:nvSpPr>
        <p:spPr/>
        <p:txBody>
          <a:bodyPr/>
          <a:lstStyle/>
          <a:p>
            <a:fld id="{781C0F97-348B-46A2-84FE-EBA07D71BB30}" type="slidenum">
              <a:rPr lang="en-GB" smtClean="0"/>
              <a:pPr/>
              <a:t>‹#›</a:t>
            </a:fld>
            <a:endParaRPr lang="en-GB"/>
          </a:p>
        </p:txBody>
      </p:sp>
      <p:pic>
        <p:nvPicPr>
          <p:cNvPr id="10" name="Picture 2" descr="C:\Users\Admin\Desktop\Logo.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457200" y="304800"/>
            <a:ext cx="990600" cy="114249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2033417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860425" indent="0">
              <a:defRPr/>
            </a:lvl1pPr>
          </a:lstStyle>
          <a:p>
            <a:r>
              <a:rPr lang="en-US" smtClean="0"/>
              <a:t>Click to edit Master title style</a:t>
            </a:r>
            <a:endParaRPr lang="en-GB" dirty="0"/>
          </a:p>
        </p:txBody>
      </p:sp>
      <p:sp>
        <p:nvSpPr>
          <p:cNvPr id="5" name="Slide Number Placeholder 4"/>
          <p:cNvSpPr>
            <a:spLocks noGrp="1"/>
          </p:cNvSpPr>
          <p:nvPr>
            <p:ph type="sldNum" sz="quarter" idx="12"/>
          </p:nvPr>
        </p:nvSpPr>
        <p:spPr/>
        <p:txBody>
          <a:bodyPr/>
          <a:lstStyle/>
          <a:p>
            <a:fld id="{781C0F97-348B-46A2-84FE-EBA07D71BB30}" type="slidenum">
              <a:rPr lang="en-GB" smtClean="0"/>
              <a:pPr/>
              <a:t>‹#›</a:t>
            </a:fld>
            <a:endParaRPr lang="en-GB"/>
          </a:p>
        </p:txBody>
      </p:sp>
      <p:pic>
        <p:nvPicPr>
          <p:cNvPr id="6" name="Picture 2" descr="C:\Users\Admin\Desktop\Logo.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457200" y="304800"/>
            <a:ext cx="990600" cy="114249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0089564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781C0F97-348B-46A2-84FE-EBA07D71BB30}" type="slidenum">
              <a:rPr lang="en-GB" smtClean="0"/>
              <a:pPr/>
              <a:t>‹#›</a:t>
            </a:fld>
            <a:endParaRPr lang="en-GB"/>
          </a:p>
        </p:txBody>
      </p:sp>
      <p:pic>
        <p:nvPicPr>
          <p:cNvPr id="5" name="Picture 2" descr="C:\Users\Admin\Desktop\Logo.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457200" y="304800"/>
            <a:ext cx="990600" cy="114249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3505742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marL="977900" indent="0" algn="l">
              <a:defRPr sz="2000" b="1"/>
            </a:lvl1pPr>
          </a:lstStyle>
          <a:p>
            <a:r>
              <a:rPr lang="en-US" smtClean="0"/>
              <a:t>Click to edit Master title style</a:t>
            </a:r>
            <a:endParaRPr lang="en-GB" dirty="0"/>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7" name="Slide Number Placeholder 6"/>
          <p:cNvSpPr>
            <a:spLocks noGrp="1"/>
          </p:cNvSpPr>
          <p:nvPr>
            <p:ph type="sldNum" sz="quarter" idx="12"/>
          </p:nvPr>
        </p:nvSpPr>
        <p:spPr/>
        <p:txBody>
          <a:bodyPr/>
          <a:lstStyle/>
          <a:p>
            <a:fld id="{781C0F97-348B-46A2-84FE-EBA07D71BB30}" type="slidenum">
              <a:rPr lang="en-GB" smtClean="0"/>
              <a:pPr/>
              <a:t>‹#›</a:t>
            </a:fld>
            <a:endParaRPr lang="en-GB"/>
          </a:p>
        </p:txBody>
      </p:sp>
      <p:pic>
        <p:nvPicPr>
          <p:cNvPr id="8" name="Picture 2" descr="C:\Users\Admin\Desktop\Logo.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457200" y="304800"/>
            <a:ext cx="990600" cy="114249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6740076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hyperlink" Target="http://www.soran.edu.iq/" TargetMode="Externa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6148" name="Picture 4" descr="C:\Users\Admin\Desktop\icons\powerpoint background.jpeg"/>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28520" y="5562600"/>
            <a:ext cx="9144000" cy="1322275"/>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GB"/>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4000">
                <a:solidFill>
                  <a:schemeClr val="tx1">
                    <a:tint val="75000"/>
                  </a:schemeClr>
                </a:solidFill>
              </a:defRPr>
            </a:lvl1pPr>
          </a:lstStyle>
          <a:p>
            <a:fld id="{81A63BC6-9427-4AB1-9291-243FEAA6D7C6}" type="slidenum">
              <a:rPr lang="en-GB" smtClean="0"/>
              <a:pPr/>
              <a:t>‹#›</a:t>
            </a:fld>
            <a:endParaRPr lang="en-GB" dirty="0"/>
          </a:p>
        </p:txBody>
      </p:sp>
      <p:pic>
        <p:nvPicPr>
          <p:cNvPr id="6149" name="Picture 5"/>
          <p:cNvPicPr>
            <a:picLocks noChangeAspect="1" noChangeArrowheads="1"/>
          </p:cNvPicPr>
          <p:nvPr/>
        </p:nvPicPr>
        <p:blipFill>
          <a:blip r:embed="rId15">
            <a:extLst>
              <a:ext uri="{28A0092B-C50C-407E-A947-70E740481C1C}">
                <a14:useLocalDpi xmlns:a14="http://schemas.microsoft.com/office/drawing/2010/main" val="0"/>
              </a:ext>
            </a:extLst>
          </a:blip>
          <a:stretch>
            <a:fillRect/>
          </a:stretch>
        </p:blipFill>
        <p:spPr bwMode="auto">
          <a:xfrm>
            <a:off x="5606934" y="609600"/>
            <a:ext cx="7042266" cy="7042266"/>
          </a:xfrm>
          <a:prstGeom prst="rect">
            <a:avLst/>
          </a:prstGeom>
          <a:noFill/>
          <a:extLst>
            <a:ext uri="{909E8E84-426E-40DD-AFC4-6F175D3DCCD1}">
              <a14:hiddenFill xmlns:a14="http://schemas.microsoft.com/office/drawing/2010/main">
                <a:solidFill>
                  <a:srgbClr val="FFFFFF"/>
                </a:solidFill>
              </a14:hiddenFill>
            </a:ext>
          </a:extLst>
        </p:spPr>
      </p:pic>
      <p:sp>
        <p:nvSpPr>
          <p:cNvPr id="9" name="Date Placeholder 6"/>
          <p:cNvSpPr>
            <a:spLocks noGrp="1"/>
          </p:cNvSpPr>
          <p:nvPr>
            <p:ph type="dt" sz="half" idx="2"/>
          </p:nvPr>
        </p:nvSpPr>
        <p:spPr>
          <a:xfrm>
            <a:off x="4114800" y="6356283"/>
            <a:ext cx="2133600" cy="377891"/>
          </a:xfrm>
          <a:prstGeom prst="rect">
            <a:avLst/>
          </a:prstGeom>
          <a:solidFill>
            <a:schemeClr val="accent1">
              <a:alpha val="21000"/>
            </a:schemeClr>
          </a:solidFill>
        </p:spPr>
        <p:txBody>
          <a:bodyPr/>
          <a:lstStyle>
            <a:lvl1pPr>
              <a:defRPr>
                <a:solidFill>
                  <a:schemeClr val="bg1"/>
                </a:solidFill>
              </a:defRPr>
            </a:lvl1pPr>
          </a:lstStyle>
          <a:p>
            <a:endParaRPr lang="en-GB" dirty="0"/>
          </a:p>
        </p:txBody>
      </p:sp>
      <p:sp>
        <p:nvSpPr>
          <p:cNvPr id="10" name="TextBox 9"/>
          <p:cNvSpPr txBox="1"/>
          <p:nvPr/>
        </p:nvSpPr>
        <p:spPr>
          <a:xfrm>
            <a:off x="457200" y="6400800"/>
            <a:ext cx="1893403" cy="369332"/>
          </a:xfrm>
          <a:prstGeom prst="rect">
            <a:avLst/>
          </a:prstGeom>
          <a:noFill/>
        </p:spPr>
        <p:txBody>
          <a:bodyPr wrap="none" rtlCol="0">
            <a:spAutoFit/>
          </a:bodyPr>
          <a:lstStyle/>
          <a:p>
            <a:r>
              <a:rPr lang="en-US" dirty="0" smtClean="0">
                <a:effectLst>
                  <a:outerShdw blurRad="38100" dist="38100" dir="2700000" algn="tl">
                    <a:srgbClr val="000000">
                      <a:alpha val="43137"/>
                    </a:srgbClr>
                  </a:outerShdw>
                </a:effectLst>
                <a:hlinkClick r:id="rId16"/>
              </a:rPr>
              <a:t>www.soran.edu.iq</a:t>
            </a:r>
            <a:endParaRPr lang="en-GB" dirty="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3075083826"/>
      </p:ext>
    </p:extLst>
  </p:cSld>
  <p:clrMap bg1="lt1" tx1="dk1" bg2="lt2" tx2="dk2" accent1="accent1" accent2="accent2" accent3="accent3" accent4="accent4" accent5="accent5" accent6="accent6" hlink="hlink" folHlink="folHlink"/>
  <p:sldLayoutIdLst>
    <p:sldLayoutId id="2147483653" r:id="rId1"/>
    <p:sldLayoutId id="2147483673" r:id="rId2"/>
    <p:sldLayoutId id="2147483672" r:id="rId3"/>
    <p:sldLayoutId id="2147483674" r:id="rId4"/>
    <p:sldLayoutId id="2147483675" r:id="rId5"/>
    <p:sldLayoutId id="2147483676" r:id="rId6"/>
    <p:sldLayoutId id="2147483677" r:id="rId7"/>
    <p:sldLayoutId id="2147483678" r:id="rId8"/>
    <p:sldLayoutId id="2147483679" r:id="rId9"/>
    <p:sldLayoutId id="2147483680" r:id="rId10"/>
    <p:sldLayoutId id="2147483681" r:id="rId11"/>
    <p:sldLayoutId id="2147483682" r:id="rId12"/>
  </p:sldLayoutIdLst>
  <p:hf hdr="0" dt="0"/>
  <p:txStyles>
    <p:titleStyle>
      <a:lvl1pPr algn="ctr" defTabSz="914400" rtl="1" eaLnBrk="1" latinLnBrk="0" hangingPunct="1">
        <a:spcBef>
          <a:spcPct val="0"/>
        </a:spcBef>
        <a:buNone/>
        <a:defRPr sz="4400" kern="1200">
          <a:solidFill>
            <a:schemeClr val="tx1"/>
          </a:solidFill>
          <a:latin typeface="+mj-lt"/>
          <a:ea typeface="+mj-ea"/>
          <a:cs typeface="+mj-cs"/>
        </a:defRPr>
      </a:lvl1pPr>
    </p:titleStyle>
    <p:bodyStyle>
      <a:lvl1pPr marL="342900" indent="-342900" algn="r" defTabSz="914400" rtl="1"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r" defTabSz="914400" rtl="1"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r" defTabSz="914400" rtl="1"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0"/>
          <p:cNvSpPr>
            <a:spLocks noGrp="1"/>
          </p:cNvSpPr>
          <p:nvPr>
            <p:ph type="title"/>
          </p:nvPr>
        </p:nvSpPr>
        <p:spPr/>
        <p:txBody>
          <a:bodyPr>
            <a:normAutofit/>
          </a:bodyPr>
          <a:lstStyle/>
          <a:p>
            <a:r>
              <a:rPr lang="ar-IQ" b="1" dirty="0">
                <a:cs typeface="Ali_K_Alwand" pitchFamily="2" charset="-78"/>
              </a:rPr>
              <a:t>رينمايى په‌روه‌رده‌يى و دروستى ده‌روونى</a:t>
            </a:r>
            <a:endParaRPr lang="en-US" dirty="0"/>
          </a:p>
        </p:txBody>
      </p:sp>
      <p:sp>
        <p:nvSpPr>
          <p:cNvPr id="12" name="Text Placeholder 11"/>
          <p:cNvSpPr>
            <a:spLocks noGrp="1"/>
          </p:cNvSpPr>
          <p:nvPr>
            <p:ph type="body" idx="1"/>
          </p:nvPr>
        </p:nvSpPr>
        <p:spPr/>
        <p:txBody>
          <a:bodyPr>
            <a:noAutofit/>
          </a:bodyPr>
          <a:lstStyle/>
          <a:p>
            <a:r>
              <a:rPr lang="ku-Arab-IQ" sz="3600" dirty="0" smtClean="0">
                <a:cs typeface="+mj-cs"/>
              </a:rPr>
              <a:t>م. </a:t>
            </a:r>
            <a:r>
              <a:rPr lang="ar-KW" sz="3600" dirty="0">
                <a:cs typeface="+mj-cs"/>
              </a:rPr>
              <a:t>فیروز مروئی میلان</a:t>
            </a:r>
            <a:endParaRPr lang="en-GB" sz="3600" dirty="0">
              <a:cs typeface="+mj-cs"/>
            </a:endParaRPr>
          </a:p>
        </p:txBody>
      </p:sp>
      <p:sp>
        <p:nvSpPr>
          <p:cNvPr id="13" name="Text Placeholder 12"/>
          <p:cNvSpPr>
            <a:spLocks noGrp="1"/>
          </p:cNvSpPr>
          <p:nvPr>
            <p:ph type="body" sz="quarter" idx="3"/>
          </p:nvPr>
        </p:nvSpPr>
        <p:spPr>
          <a:xfrm>
            <a:off x="4507925" y="1628800"/>
            <a:ext cx="4608511" cy="903287"/>
          </a:xfrm>
        </p:spPr>
        <p:txBody>
          <a:bodyPr>
            <a:noAutofit/>
          </a:bodyPr>
          <a:lstStyle/>
          <a:p>
            <a:pPr algn="ctr"/>
            <a:r>
              <a:rPr lang="ar-IQ" sz="3600" dirty="0" smtClean="0">
                <a:latin typeface="Times New Roman" pitchFamily="18" charset="0"/>
                <a:cs typeface="Times New Roman" pitchFamily="18" charset="0"/>
              </a:rPr>
              <a:t>دوژمنكارى</a:t>
            </a:r>
            <a:endParaRPr lang="en-US" sz="3600" dirty="0" smtClean="0">
              <a:latin typeface="Times New Roman" pitchFamily="18" charset="0"/>
              <a:cs typeface="Times New Roman" pitchFamily="18" charset="0"/>
            </a:endParaRPr>
          </a:p>
          <a:p>
            <a:pPr algn="ctr"/>
            <a:r>
              <a:rPr lang="ar-IQ" sz="3600" dirty="0" smtClean="0">
                <a:latin typeface="Times New Roman" pitchFamily="18" charset="0"/>
                <a:cs typeface="Times New Roman" pitchFamily="18" charset="0"/>
              </a:rPr>
              <a:t>(</a:t>
            </a:r>
            <a:r>
              <a:rPr lang="ar-IQ" sz="3600" dirty="0">
                <a:latin typeface="Times New Roman" pitchFamily="18" charset="0"/>
                <a:cs typeface="Times New Roman" pitchFamily="18" charset="0"/>
              </a:rPr>
              <a:t>العدوان</a:t>
            </a:r>
            <a:r>
              <a:rPr lang="en-US" sz="3600" dirty="0">
                <a:latin typeface="Times New Roman" pitchFamily="18" charset="0"/>
                <a:cs typeface="Times New Roman" pitchFamily="18" charset="0"/>
              </a:rPr>
              <a:t>  Aggression  </a:t>
            </a:r>
            <a:r>
              <a:rPr lang="ar-IQ" sz="3600" dirty="0" smtClean="0">
                <a:latin typeface="Times New Roman" pitchFamily="18" charset="0"/>
                <a:cs typeface="Times New Roman" pitchFamily="18" charset="0"/>
              </a:rPr>
              <a:t>)</a:t>
            </a:r>
            <a:endParaRPr lang="en-GB" sz="3600" dirty="0">
              <a:latin typeface="Times New Roman" pitchFamily="18" charset="0"/>
              <a:cs typeface="Times New Roman" pitchFamily="18" charset="0"/>
            </a:endParaRPr>
          </a:p>
        </p:txBody>
      </p:sp>
      <p:sp>
        <p:nvSpPr>
          <p:cNvPr id="7" name="Slide Number Placeholder 6"/>
          <p:cNvSpPr>
            <a:spLocks noGrp="1"/>
          </p:cNvSpPr>
          <p:nvPr>
            <p:ph type="sldNum" sz="quarter" idx="12"/>
          </p:nvPr>
        </p:nvSpPr>
        <p:spPr/>
        <p:txBody>
          <a:bodyPr/>
          <a:lstStyle/>
          <a:p>
            <a:fld id="{81A63BC6-9427-4AB1-9291-243FEAA6D7C6}" type="slidenum">
              <a:rPr lang="en-GB" smtClean="0"/>
              <a:pPr/>
              <a:t>1</a:t>
            </a:fld>
            <a:endParaRPr lang="en-GB"/>
          </a:p>
        </p:txBody>
      </p:sp>
      <p:sp>
        <p:nvSpPr>
          <p:cNvPr id="3" name="Content Placeholder 2"/>
          <p:cNvSpPr>
            <a:spLocks noGrp="1"/>
          </p:cNvSpPr>
          <p:nvPr>
            <p:ph sz="quarter" idx="4"/>
          </p:nvPr>
        </p:nvSpPr>
        <p:spPr/>
        <p:txBody>
          <a:bodyPr/>
          <a:lstStyle/>
          <a:p>
            <a:endParaRPr lang="ar-IQ"/>
          </a:p>
        </p:txBody>
      </p:sp>
    </p:spTree>
    <p:extLst>
      <p:ext uri="{BB962C8B-B14F-4D97-AF65-F5344CB8AC3E}">
        <p14:creationId xmlns:p14="http://schemas.microsoft.com/office/powerpoint/2010/main" val="270784002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24" name="Rectangle 4"/>
          <p:cNvSpPr>
            <a:spLocks noGrp="1" noRot="1" noChangeArrowheads="1"/>
          </p:cNvSpPr>
          <p:nvPr>
            <p:ph type="title"/>
          </p:nvPr>
        </p:nvSpPr>
        <p:spPr/>
        <p:txBody>
          <a:bodyPr>
            <a:normAutofit fontScale="90000"/>
          </a:bodyPr>
          <a:lstStyle/>
          <a:p>
            <a:pPr>
              <a:defRPr/>
            </a:pPr>
            <a:r>
              <a:rPr lang="ar-IQ" sz="4000" dirty="0" smtClean="0"/>
              <a:t/>
            </a:r>
            <a:br>
              <a:rPr lang="ar-IQ" sz="4000" dirty="0" smtClean="0"/>
            </a:br>
            <a:r>
              <a:rPr lang="ar-IQ" sz="4000" dirty="0" smtClean="0"/>
              <a:t/>
            </a:r>
            <a:br>
              <a:rPr lang="ar-IQ" sz="4000" dirty="0" smtClean="0"/>
            </a:br>
            <a:r>
              <a:rPr lang="ar-IQ" sz="4000" dirty="0" smtClean="0"/>
              <a:t/>
            </a:r>
            <a:br>
              <a:rPr lang="ar-IQ" sz="4000" dirty="0" smtClean="0"/>
            </a:br>
            <a:r>
              <a:rPr lang="ar-IQ" sz="4000" dirty="0" smtClean="0"/>
              <a:t/>
            </a:r>
            <a:br>
              <a:rPr lang="ar-IQ" sz="4000" dirty="0" smtClean="0"/>
            </a:br>
            <a:r>
              <a:rPr lang="ar-IQ" sz="4000" dirty="0" smtClean="0"/>
              <a:t/>
            </a:r>
            <a:br>
              <a:rPr lang="ar-IQ" sz="4000" dirty="0" smtClean="0"/>
            </a:br>
            <a:r>
              <a:rPr lang="ar-IQ" sz="4000" dirty="0" smtClean="0"/>
              <a:t/>
            </a:r>
            <a:br>
              <a:rPr lang="ar-IQ" sz="4000" dirty="0" smtClean="0"/>
            </a:br>
            <a:r>
              <a:rPr lang="ar-IQ" sz="4000" dirty="0" smtClean="0"/>
              <a:t/>
            </a:r>
            <a:br>
              <a:rPr lang="ar-IQ" sz="4000" dirty="0" smtClean="0"/>
            </a:br>
            <a:r>
              <a:rPr lang="ar-IQ" sz="4000" dirty="0" smtClean="0"/>
              <a:t/>
            </a:r>
            <a:br>
              <a:rPr lang="ar-IQ" sz="4000" dirty="0" smtClean="0"/>
            </a:br>
            <a:r>
              <a:rPr lang="ar-IQ" sz="4000" dirty="0" smtClean="0"/>
              <a:t/>
            </a:r>
            <a:br>
              <a:rPr lang="ar-IQ" sz="4000" dirty="0" smtClean="0"/>
            </a:br>
            <a:r>
              <a:rPr lang="en-US" sz="5700" dirty="0" smtClean="0">
                <a:cs typeface="Ali_K_Alwand" pitchFamily="2" charset="-78"/>
              </a:rPr>
              <a:t/>
            </a:r>
            <a:br>
              <a:rPr lang="en-US" sz="5700" dirty="0" smtClean="0">
                <a:cs typeface="Ali_K_Alwand" pitchFamily="2" charset="-78"/>
              </a:rPr>
            </a:br>
            <a:r>
              <a:rPr lang="ar-IQ" sz="4000" b="1" dirty="0" smtClean="0">
                <a:cs typeface="Ali_K_Alwand" pitchFamily="2" charset="-78"/>
              </a:rPr>
              <a:t>- </a:t>
            </a:r>
            <a:r>
              <a:rPr lang="ar-IQ" sz="3800" b="1" dirty="0" smtClean="0">
                <a:cs typeface="Ali_K_Alwand" pitchFamily="2" charset="-78"/>
              </a:rPr>
              <a:t>هه‌نديَك رِوالَه‌تى رِه‌فتارى به‌ستراو به‌ گونجاندنه‌وه‌</a:t>
            </a:r>
            <a:r>
              <a:rPr lang="ar-IQ" sz="3800" b="1" dirty="0" smtClean="0">
                <a:cs typeface="Ali-A-Alwand" pitchFamily="2" charset="-78"/>
              </a:rPr>
              <a:t/>
            </a:r>
            <a:br>
              <a:rPr lang="ar-IQ" sz="3800" b="1" dirty="0" smtClean="0">
                <a:cs typeface="Ali-A-Alwand" pitchFamily="2" charset="-78"/>
              </a:rPr>
            </a:br>
            <a:r>
              <a:rPr lang="ar-IQ" sz="3800" b="1" dirty="0" smtClean="0">
                <a:cs typeface="Ali-A-Alwand" pitchFamily="2" charset="-78"/>
              </a:rPr>
              <a:t> بع</a:t>
            </a:r>
            <a:r>
              <a:rPr lang="fa-IR" sz="3800" b="1" dirty="0" smtClean="0">
                <a:cs typeface="Ali-A-Alwand" pitchFamily="2" charset="-78"/>
              </a:rPr>
              <a:t>ض</a:t>
            </a:r>
            <a:r>
              <a:rPr lang="ar-IQ" sz="3800" b="1" dirty="0" smtClean="0">
                <a:cs typeface="Ali-A-Alwand" pitchFamily="2" charset="-78"/>
              </a:rPr>
              <a:t> المڤاهر السلوكيه‌ المرتب</a:t>
            </a:r>
            <a:r>
              <a:rPr lang="fa-IR" sz="3800" b="1" dirty="0" smtClean="0">
                <a:cs typeface="Ali-A-Alwand" pitchFamily="2" charset="-78"/>
              </a:rPr>
              <a:t>ط</a:t>
            </a:r>
            <a:r>
              <a:rPr lang="ar-IQ" sz="3800" b="1" dirty="0" smtClean="0">
                <a:cs typeface="Ali-A-Alwand" pitchFamily="2" charset="-78"/>
              </a:rPr>
              <a:t>ه‌ بالتوافق</a:t>
            </a:r>
            <a:r>
              <a:rPr lang="ar-IQ" sz="3800" b="1" dirty="0" smtClean="0"/>
              <a:t/>
            </a:r>
            <a:br>
              <a:rPr lang="ar-IQ" sz="3800" b="1" dirty="0" smtClean="0"/>
            </a:br>
            <a:r>
              <a:rPr lang="ar-IQ" sz="3800" b="1" dirty="0" smtClean="0"/>
              <a:t> 4- </a:t>
            </a:r>
            <a:r>
              <a:rPr lang="ar-IQ" sz="3800" b="1" dirty="0" smtClean="0">
                <a:cs typeface="Ali_K_Alwand" pitchFamily="2" charset="-78"/>
              </a:rPr>
              <a:t>دوژمنكارى</a:t>
            </a:r>
            <a:r>
              <a:rPr lang="ar-IQ" sz="3800" b="1" dirty="0" smtClean="0"/>
              <a:t>(العدوان</a:t>
            </a:r>
            <a:r>
              <a:rPr lang="en-US" sz="3800" b="1" dirty="0"/>
              <a:t>  </a:t>
            </a:r>
            <a:r>
              <a:rPr lang="en-US" sz="3800" b="1" dirty="0" smtClean="0"/>
              <a:t>Aggression  </a:t>
            </a:r>
            <a:r>
              <a:rPr lang="ar-IQ" sz="3800" b="1" dirty="0" smtClean="0"/>
              <a:t>)</a:t>
            </a:r>
            <a:r>
              <a:rPr lang="ar-IQ" sz="3800" b="1" smtClean="0"/>
              <a:t/>
            </a:r>
            <a:br>
              <a:rPr lang="ar-IQ" sz="3800" b="1" smtClean="0"/>
            </a:br>
            <a:endParaRPr lang="en-US" sz="3800" b="1" dirty="0" smtClean="0">
              <a:cs typeface="Ali-A-Alwand" pitchFamily="2" charset="-78"/>
            </a:endParaRPr>
          </a:p>
        </p:txBody>
      </p:sp>
    </p:spTree>
    <p:extLst>
      <p:ext uri="{BB962C8B-B14F-4D97-AF65-F5344CB8AC3E}">
        <p14:creationId xmlns:p14="http://schemas.microsoft.com/office/powerpoint/2010/main" val="1989909232"/>
      </p:ext>
    </p:extLst>
  </p:cSld>
  <p:clrMapOvr>
    <a:masterClrMapping/>
  </p:clrMapOvr>
  <p:transition>
    <p:wheel spokes="8"/>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50" name="Rectangle 2"/>
          <p:cNvSpPr>
            <a:spLocks noGrp="1" noRot="1" noChangeArrowheads="1"/>
          </p:cNvSpPr>
          <p:nvPr>
            <p:ph type="title"/>
          </p:nvPr>
        </p:nvSpPr>
        <p:spPr/>
        <p:txBody>
          <a:bodyPr/>
          <a:lstStyle/>
          <a:p>
            <a:pPr eaLnBrk="1" hangingPunct="1">
              <a:defRPr/>
            </a:pPr>
            <a:r>
              <a:rPr lang="ar-IQ" sz="3800" b="1" dirty="0" smtClean="0">
                <a:cs typeface="Ali_K_Alwand" pitchFamily="2" charset="-78"/>
              </a:rPr>
              <a:t>4- دوژمنكارى(العدوان)</a:t>
            </a:r>
            <a:endParaRPr lang="en-US" sz="3800" b="1" dirty="0" smtClean="0">
              <a:cs typeface="Ali_K_Alwand" pitchFamily="2" charset="-78"/>
            </a:endParaRPr>
          </a:p>
        </p:txBody>
      </p:sp>
      <p:sp>
        <p:nvSpPr>
          <p:cNvPr id="130051" name="Rectangle 3"/>
          <p:cNvSpPr>
            <a:spLocks noGrp="1" noRot="1" noChangeArrowheads="1"/>
          </p:cNvSpPr>
          <p:nvPr>
            <p:ph type="body" idx="1"/>
          </p:nvPr>
        </p:nvSpPr>
        <p:spPr>
          <a:xfrm>
            <a:off x="457200" y="1295400"/>
            <a:ext cx="8229600" cy="4835525"/>
          </a:xfrm>
        </p:spPr>
        <p:txBody>
          <a:bodyPr/>
          <a:lstStyle/>
          <a:p>
            <a:pPr algn="justLow" eaLnBrk="1" hangingPunct="1">
              <a:lnSpc>
                <a:spcPct val="80000"/>
              </a:lnSpc>
              <a:buFont typeface="Wingdings" pitchFamily="2" charset="2"/>
              <a:buNone/>
              <a:defRPr/>
            </a:pPr>
            <a:r>
              <a:rPr lang="ar-IQ" sz="2800" b="1" dirty="0" smtClean="0">
                <a:cs typeface="Ali_K_Alwand" pitchFamily="2" charset="-78"/>
              </a:rPr>
              <a:t>دوژمنكارى ئه‌و رِه‌فتاره‌يه‌ كه‌ مه‌به‌ستى ده‌ست دريَژيكه‌ر ئـــــازاردانى كه‌سيَكى تره‌ ،يان تيَكشكاندنى كه‌ل و په‌له‌كــــــــــــــانيه‌تى،به‌تيَرِوانينى (هليجارد)كه‌ يه‌كيَكه‌ له‌ زانا ده‌رووناسه‌ گه‌وره‌كــــــــــــــــــــان دوو جؤر دوژمنكارى هه‌يه‌:</a:t>
            </a:r>
          </a:p>
          <a:p>
            <a:pPr algn="justLow" eaLnBrk="1" hangingPunct="1">
              <a:lnSpc>
                <a:spcPct val="80000"/>
              </a:lnSpc>
              <a:buFont typeface="Wingdings" pitchFamily="2" charset="2"/>
              <a:buNone/>
              <a:defRPr/>
            </a:pPr>
            <a:r>
              <a:rPr lang="ar-IQ" sz="2800" b="1" dirty="0" smtClean="0">
                <a:cs typeface="Ali_K_Alwand" pitchFamily="2" charset="-78"/>
              </a:rPr>
              <a:t>يه‌كه‌ميان:دوژمنكارى هيَرشى (الهجومى)كه‌مه‌به‌ست لـــــــــــــــه‌ ئازاردان و زيان گه‌ياندنه‌ به‌ كه‌سانى تر.</a:t>
            </a:r>
          </a:p>
          <a:p>
            <a:pPr algn="justLow" eaLnBrk="1" hangingPunct="1">
              <a:lnSpc>
                <a:spcPct val="80000"/>
              </a:lnSpc>
              <a:buFont typeface="Wingdings" pitchFamily="2" charset="2"/>
              <a:buNone/>
              <a:defRPr/>
            </a:pPr>
            <a:r>
              <a:rPr lang="ar-IQ" sz="2800" b="1" dirty="0" smtClean="0">
                <a:cs typeface="Ali_K_Alwand" pitchFamily="2" charset="-78"/>
              </a:rPr>
              <a:t>دووه‌ميان:دوژمنكارى هؤكارى(وسيلى)كه‌مه‌به‌ست لــــه‌پشتييه‌وه‌ به‌ده‌ستهيَنانى پاداشته‌ نه‌ك ئازاردانى قوربانيه‌كه‌،جا يان له‌رِيَگه‌ى به‌ده‌ستهيَنـــــــــــانى بؤ شتيَكى ئاره‌زوو مه‌ند تيايدا،يان دووركه‌وتنه‌وه‌ له‌ هه‌لَويَستيَك كه‌ ئـــاره‌زوو مه‌ند نييه‌ پيَى.</a:t>
            </a:r>
          </a:p>
          <a:p>
            <a:pPr algn="justLow" eaLnBrk="1" hangingPunct="1">
              <a:lnSpc>
                <a:spcPct val="80000"/>
              </a:lnSpc>
              <a:buFont typeface="Wingdings" pitchFamily="2" charset="2"/>
              <a:buNone/>
              <a:defRPr/>
            </a:pPr>
            <a:r>
              <a:rPr lang="ar-IQ" sz="2800" b="1" dirty="0" smtClean="0">
                <a:cs typeface="Ali_K_Alwand" pitchFamily="2" charset="-78"/>
              </a:rPr>
              <a:t>   تيؤره‌كان ده‌رباره‌ى دوژمنكارى زؤرن ئه‌مه‌ش به‌رِه‌ژاوكردنــــــى مه‌لَبه‌نديَتى دوژمنكارى له‌ رِه‌فتارى تاكدا،به‌وه‌ى دوژمنكارى ئه‌نجامه‌كــانى به‌شيَوه‌يه‌كى رِاسته‌وخؤ تيَبينى ده‌كريَت،تيؤرى فرؤيدى شيكارى واى</a:t>
            </a:r>
            <a:r>
              <a:rPr lang="ar-IQ" sz="1800" dirty="0" smtClean="0"/>
              <a:t> </a:t>
            </a:r>
            <a:endParaRPr lang="en-US" sz="1800" dirty="0" smtClean="0"/>
          </a:p>
        </p:txBody>
      </p:sp>
    </p:spTree>
    <p:extLst>
      <p:ext uri="{BB962C8B-B14F-4D97-AF65-F5344CB8AC3E}">
        <p14:creationId xmlns:p14="http://schemas.microsoft.com/office/powerpoint/2010/main" val="2603285245"/>
      </p:ext>
    </p:extLst>
  </p:cSld>
  <p:clrMapOvr>
    <a:masterClrMapping/>
  </p:clrMapOvr>
  <p:transition>
    <p:wheel spokes="8"/>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Rectangle 4"/>
          <p:cNvSpPr>
            <a:spLocks noChangeArrowheads="1"/>
          </p:cNvSpPr>
          <p:nvPr/>
        </p:nvSpPr>
        <p:spPr bwMode="auto">
          <a:xfrm>
            <a:off x="152400" y="1056531"/>
            <a:ext cx="8763000" cy="50783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algn="justLow" rtl="1"/>
            <a:r>
              <a:rPr lang="ar-IQ" sz="2700" b="1" dirty="0">
                <a:latin typeface="Tahoma" pitchFamily="34" charset="0"/>
                <a:cs typeface="Ali_K_Alwand" pitchFamily="2" charset="-78"/>
              </a:rPr>
              <a:t>ده‌بينيَت كه‌ </a:t>
            </a:r>
            <a:r>
              <a:rPr lang="ar-IQ" sz="2700" b="1" dirty="0" smtClean="0">
                <a:latin typeface="Tahoma" pitchFamily="34" charset="0"/>
                <a:cs typeface="Ali_K_Alwand" pitchFamily="2" charset="-78"/>
              </a:rPr>
              <a:t>دوژمنكارى </a:t>
            </a:r>
            <a:r>
              <a:rPr lang="ar-IQ" sz="2700" b="1" dirty="0">
                <a:latin typeface="Tahoma" pitchFamily="34" charset="0"/>
                <a:cs typeface="Ali_K_Alwand" pitchFamily="2" charset="-78"/>
              </a:rPr>
              <a:t>بريتييه‌ له‌:ده‌ربرِينى رِاسته‌وخؤ بؤ رِه‌مه‌كى مردن و (الغريزه‌ الموت)له‌ناو بردن ،</a:t>
            </a:r>
            <a:r>
              <a:rPr lang="ar-IQ" sz="2700" b="1" dirty="0" smtClean="0">
                <a:latin typeface="Tahoma" pitchFamily="34" charset="0"/>
                <a:cs typeface="Ali_K_Alwand" pitchFamily="2" charset="-78"/>
              </a:rPr>
              <a:t>دوژمنكارى </a:t>
            </a:r>
            <a:r>
              <a:rPr lang="ar-IQ" sz="2700" b="1" dirty="0">
                <a:latin typeface="Tahoma" pitchFamily="34" charset="0"/>
                <a:cs typeface="Ali_K_Alwand" pitchFamily="2" charset="-78"/>
              </a:rPr>
              <a:t>بريتييه‌ له‌ وزه‌يه‌ك له‌ناخى تاكه‌وه‌ سه‌رهه‌لَده‌دات(تبنى) و خؤى ده‌رده‌برِيَت له‌ده‌ره‌وه‌دا-به‌رِوالَه‌ت-له‌شيَوه‌ى </a:t>
            </a:r>
            <a:r>
              <a:rPr lang="ar-IQ" sz="2700" b="1" dirty="0" smtClean="0">
                <a:latin typeface="Tahoma" pitchFamily="34" charset="0"/>
                <a:cs typeface="Ali_K_Alwand" pitchFamily="2" charset="-78"/>
              </a:rPr>
              <a:t>دوژمنايه‌تى </a:t>
            </a:r>
            <a:r>
              <a:rPr lang="ar-IQ" sz="2700" b="1" dirty="0">
                <a:latin typeface="Tahoma" pitchFamily="34" charset="0"/>
                <a:cs typeface="Ali_K_Alwand" pitchFamily="2" charset="-78"/>
              </a:rPr>
              <a:t>بؤ كه‌سانى تر يان كه‌ل و په‌له‌كانى (ممتلكات)يان خؤى ده‌رده‌برِيَت له‌ناو خؤى خؤيدا به‌شيَوه‌ى له‌ناو بردنـــى خودى خؤى (تدمير </a:t>
            </a:r>
            <a:r>
              <a:rPr lang="ar-IQ" sz="2700" b="1" dirty="0" smtClean="0">
                <a:latin typeface="Tahoma" pitchFamily="34" charset="0"/>
                <a:cs typeface="Ali_K_Alwand" pitchFamily="2" charset="-78"/>
              </a:rPr>
              <a:t>الژات)به‌ </a:t>
            </a:r>
            <a:r>
              <a:rPr lang="ar-IQ" sz="2700" b="1" dirty="0">
                <a:latin typeface="Tahoma" pitchFamily="34" charset="0"/>
                <a:cs typeface="Ali_K_Alwand" pitchFamily="2" charset="-78"/>
              </a:rPr>
              <a:t>تيَرِوانينى فرؤيد </a:t>
            </a:r>
            <a:r>
              <a:rPr lang="ar-IQ" sz="2700" b="1" dirty="0" smtClean="0">
                <a:latin typeface="Tahoma" pitchFamily="34" charset="0"/>
                <a:cs typeface="Ali_K_Alwand" pitchFamily="2" charset="-78"/>
              </a:rPr>
              <a:t>مرؤڤ </a:t>
            </a:r>
            <a:r>
              <a:rPr lang="ar-IQ" sz="2700" b="1" dirty="0">
                <a:latin typeface="Tahoma" pitchFamily="34" charset="0"/>
                <a:cs typeface="Ali_K_Alwand" pitchFamily="2" charset="-78"/>
              </a:rPr>
              <a:t>رزگاربوونى نييه‌ له‌ </a:t>
            </a:r>
            <a:r>
              <a:rPr lang="ar-IQ" sz="2700" b="1" dirty="0" smtClean="0">
                <a:latin typeface="Tahoma" pitchFamily="34" charset="0"/>
                <a:cs typeface="Ali_K_Alwand" pitchFamily="2" charset="-78"/>
              </a:rPr>
              <a:t>دوژمنكـــارى </a:t>
            </a:r>
            <a:r>
              <a:rPr lang="ar-IQ" sz="2700" b="1" dirty="0">
                <a:latin typeface="Tahoma" pitchFamily="34" charset="0"/>
                <a:cs typeface="Ali_K_Alwand" pitchFamily="2" charset="-78"/>
              </a:rPr>
              <a:t>مه‌گه‌ر ته‌نها له‌رِيَگه‌ى زيادكردنى سؤزدارى له‌ نيَوان </a:t>
            </a:r>
            <a:r>
              <a:rPr lang="ar-IQ" sz="2700" b="1" dirty="0" smtClean="0">
                <a:latin typeface="Tahoma" pitchFamily="34" charset="0"/>
                <a:cs typeface="Ali_K_Alwand" pitchFamily="2" charset="-78"/>
              </a:rPr>
              <a:t>مرؤڤدا </a:t>
            </a:r>
            <a:r>
              <a:rPr lang="ar-IQ" sz="2700" b="1" dirty="0">
                <a:latin typeface="Tahoma" pitchFamily="34" charset="0"/>
                <a:cs typeface="Ali_K_Alwand" pitchFamily="2" charset="-78"/>
              </a:rPr>
              <a:t>له‌لايه‌ك و فه‌راهه‌م كردنى هه‌لى شياو بؤ خؤ خاليكردنه‌وه‌(للتنفيس)له‌ </a:t>
            </a:r>
            <a:r>
              <a:rPr lang="ar-IQ" sz="2700" b="1" dirty="0" smtClean="0">
                <a:latin typeface="Tahoma" pitchFamily="34" charset="0"/>
                <a:cs typeface="Ali_K_Alwand" pitchFamily="2" charset="-78"/>
              </a:rPr>
              <a:t>دوژمنكارى </a:t>
            </a:r>
            <a:r>
              <a:rPr lang="ar-IQ" sz="2700" b="1" dirty="0">
                <a:latin typeface="Tahoma" pitchFamily="34" charset="0"/>
                <a:cs typeface="Ali_K_Alwand" pitchFamily="2" charset="-78"/>
              </a:rPr>
              <a:t>به‌شيَوه‌يه‌كى په‌سه‌ند لــه‌رِووى كؤمه‌لاَيه‌تيه‌وه‌ له‌لايه‌كى تره‌وه‌.</a:t>
            </a:r>
          </a:p>
          <a:p>
            <a:pPr algn="justLow" rtl="1"/>
            <a:r>
              <a:rPr lang="ar-IQ" sz="2700" b="1" dirty="0">
                <a:latin typeface="Tahoma" pitchFamily="34" charset="0"/>
                <a:cs typeface="Ali_K_Alwand" pitchFamily="2" charset="-78"/>
              </a:rPr>
              <a:t>  زؤر له‌ زانايانى ده‌روون ناسى ريك نه‌كه‌وتوون له‌گه‌لَ فرؤيد لـــــــــــــه‌سه‌ر ئه‌وه‌ى كه‌ </a:t>
            </a:r>
            <a:r>
              <a:rPr lang="ar-IQ" sz="2700" b="1" dirty="0" smtClean="0">
                <a:latin typeface="Tahoma" pitchFamily="34" charset="0"/>
                <a:cs typeface="Ali_K_Alwand" pitchFamily="2" charset="-78"/>
              </a:rPr>
              <a:t>دوژمنكارى </a:t>
            </a:r>
            <a:r>
              <a:rPr lang="ar-IQ" sz="2700" b="1" dirty="0">
                <a:latin typeface="Tahoma" pitchFamily="34" charset="0"/>
                <a:cs typeface="Ali_K_Alwand" pitchFamily="2" charset="-78"/>
              </a:rPr>
              <a:t>ره‌مه‌كيَكى خؤرسكيه‌ (فگريه‌)به‌لكو وايان داناوه‌ كه‌ </a:t>
            </a:r>
            <a:r>
              <a:rPr lang="ar-IQ" sz="2700" b="1" dirty="0" smtClean="0">
                <a:latin typeface="Tahoma" pitchFamily="34" charset="0"/>
                <a:cs typeface="Ali_K_Alwand" pitchFamily="2" charset="-78"/>
              </a:rPr>
              <a:t>دوژمنكـارى </a:t>
            </a:r>
            <a:r>
              <a:rPr lang="ar-IQ" sz="2700" b="1" dirty="0">
                <a:latin typeface="Tahoma" pitchFamily="34" charset="0"/>
                <a:cs typeface="Ali_K_Alwand" pitchFamily="2" charset="-78"/>
              </a:rPr>
              <a:t>بريتييه‌ له‌ پالنه‌ريك به‌ستراوه‌ له‌گه‌ل نوشستيه‌كان كه‌له‌ئه‌نجامى كـــــــــــــه‌م تواناي بؤ دابينكردنى پيَداويستييه‌كانييه‌وه‌ دروست ده‌بيَت،ده‌ربرينى </a:t>
            </a:r>
            <a:r>
              <a:rPr lang="ar-IQ" sz="2700" b="1" dirty="0" smtClean="0">
                <a:latin typeface="Tahoma" pitchFamily="34" charset="0"/>
                <a:cs typeface="Ali_K_Alwand" pitchFamily="2" charset="-78"/>
              </a:rPr>
              <a:t>دوژمنكارى </a:t>
            </a:r>
            <a:r>
              <a:rPr lang="ar-IQ" sz="2700" b="1" dirty="0">
                <a:latin typeface="Tahoma" pitchFamily="34" charset="0"/>
                <a:cs typeface="Ali_K_Alwand" pitchFamily="2" charset="-78"/>
              </a:rPr>
              <a:t>ده‌بيَته‌ هؤى دابـــــــــه‌زينى </a:t>
            </a:r>
            <a:r>
              <a:rPr lang="ar-IQ" sz="2700" b="1" dirty="0" smtClean="0">
                <a:latin typeface="Tahoma" pitchFamily="34" charset="0"/>
                <a:cs typeface="Ali_K_Alwand" pitchFamily="2" charset="-78"/>
              </a:rPr>
              <a:t>شله‌ژان </a:t>
            </a:r>
            <a:r>
              <a:rPr lang="ar-IQ" sz="2700" b="1" dirty="0">
                <a:latin typeface="Tahoma" pitchFamily="34" charset="0"/>
                <a:cs typeface="Ali_K_Alwand" pitchFamily="2" charset="-78"/>
              </a:rPr>
              <a:t>له‌ئه‌نجامى نوشستى ،له‌دواى ئه‌وه‌ش ده‌بيَته‌ هؤى كه‌مكردنه‌وه‌ى </a:t>
            </a:r>
            <a:r>
              <a:rPr lang="ar-IQ" sz="2700" b="1" dirty="0" smtClean="0">
                <a:latin typeface="Tahoma" pitchFamily="34" charset="0"/>
                <a:cs typeface="Ali_K_Alwand" pitchFamily="2" charset="-78"/>
              </a:rPr>
              <a:t>دوژمنكـــــــارى </a:t>
            </a:r>
            <a:r>
              <a:rPr lang="ar-IQ" sz="2700" b="1" dirty="0">
                <a:latin typeface="Tahoma" pitchFamily="34" charset="0"/>
                <a:cs typeface="Ali_K_Alwand" pitchFamily="2" charset="-78"/>
              </a:rPr>
              <a:t>.</a:t>
            </a:r>
            <a:r>
              <a:rPr lang="ar-IQ" sz="2700" dirty="0">
                <a:latin typeface="Tahoma" pitchFamily="34" charset="0"/>
                <a:cs typeface="Ali_K_Alwand" pitchFamily="2" charset="-78"/>
              </a:rPr>
              <a:t> </a:t>
            </a:r>
          </a:p>
        </p:txBody>
      </p:sp>
    </p:spTree>
    <p:extLst>
      <p:ext uri="{BB962C8B-B14F-4D97-AF65-F5344CB8AC3E}">
        <p14:creationId xmlns:p14="http://schemas.microsoft.com/office/powerpoint/2010/main" val="496269616"/>
      </p:ext>
    </p:extLst>
  </p:cSld>
  <p:clrMapOvr>
    <a:masterClrMapping/>
  </p:clrMapOvr>
  <p:transition>
    <p:wheel spokes="8"/>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Rectangle 4"/>
          <p:cNvSpPr>
            <a:spLocks noChangeArrowheads="1"/>
          </p:cNvSpPr>
          <p:nvPr/>
        </p:nvSpPr>
        <p:spPr bwMode="auto">
          <a:xfrm>
            <a:off x="533400" y="897523"/>
            <a:ext cx="8610600" cy="526297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algn="justLow" rtl="1"/>
            <a:r>
              <a:rPr lang="ar-IQ" sz="2800" b="1" dirty="0">
                <a:latin typeface="Tahoma" pitchFamily="34" charset="0"/>
                <a:cs typeface="Ali_K_Alwand" pitchFamily="2" charset="-78"/>
              </a:rPr>
              <a:t>له‌به‌ر ئه‌وه‌ ئه‌م كؤمه‌لَه‌ ده‌رباره‌ى </a:t>
            </a:r>
            <a:r>
              <a:rPr lang="ar-IQ" sz="2800" b="1" dirty="0" smtClean="0">
                <a:latin typeface="Tahoma" pitchFamily="34" charset="0"/>
                <a:cs typeface="Ali_K_Alwand" pitchFamily="2" charset="-78"/>
              </a:rPr>
              <a:t>دوژمنكارى </a:t>
            </a:r>
            <a:r>
              <a:rPr lang="ar-IQ" sz="2800" b="1" dirty="0">
                <a:latin typeface="Tahoma" pitchFamily="34" charset="0"/>
                <a:cs typeface="Ali_K_Alwand" pitchFamily="2" charset="-78"/>
              </a:rPr>
              <a:t>گريمانه‌يان</a:t>
            </a:r>
            <a:r>
              <a:rPr lang="ar-IQ" sz="2800" b="1" dirty="0">
                <a:latin typeface="Tahoma" pitchFamily="34" charset="0"/>
              </a:rPr>
              <a:t> </a:t>
            </a:r>
            <a:r>
              <a:rPr lang="ar-IQ" sz="2800" b="1" dirty="0">
                <a:latin typeface="Tahoma" pitchFamily="34" charset="0"/>
                <a:cs typeface="Ali_K_Alwand" pitchFamily="2" charset="-78"/>
              </a:rPr>
              <a:t>كردووه‌ بـــــــــه‌وه‌ى كه‌ </a:t>
            </a:r>
            <a:r>
              <a:rPr lang="ar-IQ" sz="2800" b="1" dirty="0" smtClean="0">
                <a:latin typeface="Tahoma" pitchFamily="34" charset="0"/>
                <a:cs typeface="Ali_K_Alwand" pitchFamily="2" charset="-78"/>
              </a:rPr>
              <a:t>دوژمنكارى </a:t>
            </a:r>
            <a:r>
              <a:rPr lang="ar-IQ" sz="2800" b="1" dirty="0">
                <a:latin typeface="Tahoma" pitchFamily="34" charset="0"/>
                <a:cs typeface="Ali_K_Alwand" pitchFamily="2" charset="-78"/>
              </a:rPr>
              <a:t>بريتييه‌ له‌ رِه‌تكردنه‌وه‌ى كرداريَكى (رد فعل)به‌هيَز بؤ نوشستـــــــــــى ،ناكريَت خؤرسكى(</a:t>
            </a:r>
            <a:r>
              <a:rPr lang="ar-IQ" sz="2800" b="1" dirty="0">
                <a:latin typeface="Tahoma" pitchFamily="34" charset="0"/>
                <a:cs typeface="Ali-A-Alwand" pitchFamily="2" charset="-78"/>
              </a:rPr>
              <a:t>فگري)</a:t>
            </a:r>
            <a:r>
              <a:rPr lang="ar-IQ" sz="2800" b="1" dirty="0">
                <a:latin typeface="Tahoma" pitchFamily="34" charset="0"/>
                <a:cs typeface="Ali_K_Alwand" pitchFamily="2" charset="-78"/>
              </a:rPr>
              <a:t>بيَت </a:t>
            </a:r>
            <a:r>
              <a:rPr lang="ar-IQ" sz="2800" b="1" dirty="0" smtClean="0">
                <a:latin typeface="Tahoma" pitchFamily="34" charset="0"/>
                <a:cs typeface="Ali_K_Alwand" pitchFamily="2" charset="-78"/>
              </a:rPr>
              <a:t>،چونكه‌ دوژمنكارى </a:t>
            </a:r>
            <a:r>
              <a:rPr lang="ar-IQ" sz="2800" b="1" dirty="0">
                <a:latin typeface="Tahoma" pitchFamily="34" charset="0"/>
                <a:cs typeface="Ali_K_Alwand" pitchFamily="2" charset="-78"/>
              </a:rPr>
              <a:t>روونادات ئه‌گه‌ر له‌كاتى پيَشتردا له‌ </a:t>
            </a:r>
            <a:r>
              <a:rPr lang="ar-IQ" sz="2800" b="1" dirty="0" smtClean="0">
                <a:latin typeface="Tahoma" pitchFamily="34" charset="0"/>
                <a:cs typeface="Ali_K_Alwand" pitchFamily="2" charset="-78"/>
              </a:rPr>
              <a:t>ژيانى مرؤڤدا </a:t>
            </a:r>
            <a:r>
              <a:rPr lang="ar-IQ" sz="2800" b="1" dirty="0">
                <a:latin typeface="Tahoma" pitchFamily="34" charset="0"/>
                <a:cs typeface="Ali_K_Alwand" pitchFamily="2" charset="-78"/>
              </a:rPr>
              <a:t>سزا بدريَت له‌سه‌رى.</a:t>
            </a:r>
            <a:endParaRPr lang="en-US" sz="2800" dirty="0">
              <a:latin typeface="Tahoma" pitchFamily="34" charset="0"/>
              <a:cs typeface="Ali_K_Alwand" pitchFamily="2" charset="-78"/>
            </a:endParaRPr>
          </a:p>
          <a:p>
            <a:pPr algn="justLow" rtl="1"/>
            <a:r>
              <a:rPr lang="ar-IQ" sz="2800" b="1" dirty="0">
                <a:latin typeface="Tahoma" pitchFamily="34" charset="0"/>
                <a:cs typeface="Ali_K_Alwand" pitchFamily="2" charset="-78"/>
              </a:rPr>
              <a:t>   كؤمه‌ليَك زاناى تر ده‌ركه‌وتن هه‌وليان دا </a:t>
            </a:r>
            <a:r>
              <a:rPr lang="ar-IQ" sz="2800" b="1" dirty="0" smtClean="0">
                <a:latin typeface="Tahoma" pitchFamily="34" charset="0"/>
                <a:cs typeface="Ali_K_Alwand" pitchFamily="2" charset="-78"/>
              </a:rPr>
              <a:t>راڤه‌ى دوژمنكارى </a:t>
            </a:r>
            <a:r>
              <a:rPr lang="ar-IQ" sz="2800" b="1" dirty="0">
                <a:latin typeface="Tahoma" pitchFamily="34" charset="0"/>
                <a:cs typeface="Ali_K_Alwand" pitchFamily="2" charset="-78"/>
              </a:rPr>
              <a:t>بكــــــــه‌ن به‌وه‌ى كه‌ ره‌فتاريكى فيركراوه‌ (سلوك </a:t>
            </a:r>
            <a:r>
              <a:rPr lang="ar-IQ" sz="2800" b="1" dirty="0" smtClean="0">
                <a:latin typeface="Tahoma" pitchFamily="34" charset="0"/>
                <a:cs typeface="Ali_K_Alwand" pitchFamily="2" charset="-78"/>
              </a:rPr>
              <a:t>متعلم)دوژمنكــــــــــارى </a:t>
            </a:r>
            <a:r>
              <a:rPr lang="ar-IQ" sz="2800" b="1" dirty="0">
                <a:latin typeface="Tahoma" pitchFamily="34" charset="0"/>
                <a:cs typeface="Ali_K_Alwand" pitchFamily="2" charset="-78"/>
              </a:rPr>
              <a:t>بريتييه‌ له‌ رِه‌فتاريَك له‌وانه‌يه‌ فيَرى ببين يان له‌ريَگه‌ى تيَبينييه‌وه‌ يـــان له‌ريَگه‌ى لاسايكردنه‌وه‌وه‌ (التقليد)هه‌تا تيبينى ولاسايكردنه‌وه‌كه‌ پالپشت و پــــــــــــــاداشت بكرىَ به‌شيَوه‌ى رِاسته‌وخؤ يان نارِاسته‌وخؤ بؤ رِه‌فتاره‌ </a:t>
            </a:r>
            <a:r>
              <a:rPr lang="ar-IQ" sz="2800" b="1" dirty="0" smtClean="0">
                <a:latin typeface="Tahoma" pitchFamily="34" charset="0"/>
                <a:cs typeface="Ali_K_Alwand" pitchFamily="2" charset="-78"/>
              </a:rPr>
              <a:t>دوژمنكارييه‌كه‌ى </a:t>
            </a:r>
            <a:r>
              <a:rPr lang="ar-IQ" sz="2800" b="1" dirty="0">
                <a:latin typeface="Tahoma" pitchFamily="34" charset="0"/>
                <a:cs typeface="Ali_K_Alwand" pitchFamily="2" charset="-78"/>
              </a:rPr>
              <a:t>ئه‌گه‌رى ده‌ركه‌وتنى رِه‌فتارى </a:t>
            </a:r>
            <a:r>
              <a:rPr lang="ar-IQ" sz="2800" b="1" dirty="0" smtClean="0">
                <a:latin typeface="Tahoma" pitchFamily="34" charset="0"/>
                <a:cs typeface="Ali_K_Alwand" pitchFamily="2" charset="-78"/>
              </a:rPr>
              <a:t>دوژمنكارى </a:t>
            </a:r>
            <a:r>
              <a:rPr lang="ar-IQ" sz="2800" b="1" dirty="0">
                <a:latin typeface="Tahoma" pitchFamily="34" charset="0"/>
                <a:cs typeface="Ali_K_Alwand" pitchFamily="2" charset="-78"/>
              </a:rPr>
              <a:t>زياتر ده‌بيَت له‌لاى تاك ،هه‌روه‌ها به‌لَگه‌كــــــــــــــان </a:t>
            </a:r>
            <a:r>
              <a:rPr lang="ar-IQ" sz="2800" b="1" dirty="0" smtClean="0">
                <a:latin typeface="Tahoma" pitchFamily="34" charset="0"/>
                <a:cs typeface="Ali_K_Alwand" pitchFamily="2" charset="-78"/>
              </a:rPr>
              <a:t>ئاماژه‌ </a:t>
            </a:r>
            <a:r>
              <a:rPr lang="ar-IQ" sz="2800" b="1" dirty="0">
                <a:latin typeface="Tahoma" pitchFamily="34" charset="0"/>
                <a:cs typeface="Ali_K_Alwand" pitchFamily="2" charset="-78"/>
              </a:rPr>
              <a:t>به‌وه‌ ده‌كه‌ن كه‌ رِه‌فتارى </a:t>
            </a:r>
            <a:r>
              <a:rPr lang="ar-IQ" sz="2800" b="1" dirty="0" smtClean="0">
                <a:latin typeface="Tahoma" pitchFamily="34" charset="0"/>
                <a:cs typeface="Ali_K_Alwand" pitchFamily="2" charset="-78"/>
              </a:rPr>
              <a:t>دوژمنكارى </a:t>
            </a:r>
            <a:r>
              <a:rPr lang="ar-IQ" sz="2800" b="1" dirty="0">
                <a:latin typeface="Tahoma" pitchFamily="34" charset="0"/>
                <a:cs typeface="Ali_K_Alwand" pitchFamily="2" charset="-78"/>
              </a:rPr>
              <a:t>ئه‌گه‌ر خاوه‌نه‌كه‌ى پـــاداشت بكرىَ زؤرتر توشى (</a:t>
            </a:r>
            <a:r>
              <a:rPr lang="ar-IQ" sz="2800" b="1" dirty="0" smtClean="0">
                <a:latin typeface="Tahoma" pitchFamily="34" charset="0"/>
                <a:cs typeface="Ali-A-Alwand" pitchFamily="2" charset="-78"/>
              </a:rPr>
              <a:t>عرچه‌</a:t>
            </a:r>
            <a:r>
              <a:rPr lang="ar-IQ" sz="2800" b="1" dirty="0" smtClean="0">
                <a:latin typeface="Tahoma" pitchFamily="34" charset="0"/>
                <a:cs typeface="Ali_K_Alwand" pitchFamily="2" charset="-78"/>
              </a:rPr>
              <a:t>)لاسايكردنه‌وه‌ </a:t>
            </a:r>
            <a:r>
              <a:rPr lang="ar-IQ" sz="2800" b="1" dirty="0">
                <a:latin typeface="Tahoma" pitchFamily="34" charset="0"/>
                <a:cs typeface="Ali_K_Alwand" pitchFamily="2" charset="-78"/>
              </a:rPr>
              <a:t>ده‌بيَت له‌لايه‌ن كه‌سانى تره‌وه‌ به‌ تايبه‌ت مندالاَن.</a:t>
            </a:r>
          </a:p>
          <a:p>
            <a:pPr algn="justLow" rtl="1"/>
            <a:r>
              <a:rPr lang="ar-IQ" sz="2800" b="1" dirty="0">
                <a:latin typeface="Tahoma" pitchFamily="34" charset="0"/>
                <a:cs typeface="Ali_K_Alwand" pitchFamily="2" charset="-78"/>
              </a:rPr>
              <a:t>  ئه‌زموونه‌كانى ئه‌لبيرت باندؤرا له‌سالَى 1977 كه‌ يه‌كيَكه‌ له‌ به‌نــاوبانگ ترين ئه‌و كه‌سانه‌ى له‌م بواره‌دا كار</a:t>
            </a:r>
            <a:endParaRPr lang="en-US" sz="2800" dirty="0">
              <a:latin typeface="Tahoma" pitchFamily="34" charset="0"/>
              <a:cs typeface="Ali_K_Alwand" pitchFamily="2" charset="-78"/>
            </a:endParaRPr>
          </a:p>
        </p:txBody>
      </p:sp>
    </p:spTree>
    <p:extLst>
      <p:ext uri="{BB962C8B-B14F-4D97-AF65-F5344CB8AC3E}">
        <p14:creationId xmlns:p14="http://schemas.microsoft.com/office/powerpoint/2010/main" val="3383573175"/>
      </p:ext>
    </p:extLst>
  </p:cSld>
  <p:clrMapOvr>
    <a:masterClrMapping/>
  </p:clrMapOvr>
  <p:transition>
    <p:wheel spokes="8"/>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Rectangle 4"/>
          <p:cNvSpPr>
            <a:spLocks noChangeArrowheads="1"/>
          </p:cNvSpPr>
          <p:nvPr/>
        </p:nvSpPr>
        <p:spPr bwMode="auto">
          <a:xfrm>
            <a:off x="484188" y="1080304"/>
            <a:ext cx="8659812" cy="39703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algn="justLow" rtl="1"/>
            <a:r>
              <a:rPr lang="ar-IQ" sz="2800" b="1" dirty="0">
                <a:latin typeface="Tahoma" pitchFamily="34" charset="0"/>
                <a:cs typeface="Ali_K_Alwand" pitchFamily="2" charset="-78"/>
              </a:rPr>
              <a:t>ده‌كه‌ن </a:t>
            </a:r>
            <a:r>
              <a:rPr lang="ar-IQ" sz="2800" b="1" dirty="0" smtClean="0">
                <a:latin typeface="Tahoma" pitchFamily="34" charset="0"/>
                <a:cs typeface="Ali_K_Alwand" pitchFamily="2" charset="-78"/>
              </a:rPr>
              <a:t>ئاماژه‌ </a:t>
            </a:r>
            <a:r>
              <a:rPr lang="ar-IQ" sz="2800" b="1" dirty="0">
                <a:latin typeface="Tahoma" pitchFamily="34" charset="0"/>
                <a:cs typeface="Ali_K_Alwand" pitchFamily="2" charset="-78"/>
              </a:rPr>
              <a:t>به‌وه‌ ده‌كات كه‌ رِه‌فتارى </a:t>
            </a:r>
            <a:r>
              <a:rPr lang="ar-IQ" sz="2800" b="1" dirty="0" smtClean="0">
                <a:latin typeface="Tahoma" pitchFamily="34" charset="0"/>
                <a:cs typeface="Ali_K_Alwand" pitchFamily="2" charset="-78"/>
              </a:rPr>
              <a:t>دوژمنكارى</a:t>
            </a:r>
            <a:r>
              <a:rPr lang="ar-IQ" sz="2800" b="1" dirty="0" smtClean="0">
                <a:latin typeface="Tahoma" pitchFamily="34" charset="0"/>
              </a:rPr>
              <a:t> </a:t>
            </a:r>
            <a:r>
              <a:rPr lang="ar-IQ" sz="2800" b="1" dirty="0">
                <a:latin typeface="Tahoma" pitchFamily="34" charset="0"/>
                <a:cs typeface="Ali_K_Alwand" pitchFamily="2" charset="-78"/>
              </a:rPr>
              <a:t>ده‌توانريَت وه‌ك هه‌ر رِه‌فتاريكى تر فيَر ببيَت ،يان له‌ريَگه‌ى پالپشتكردنى (تعزيز)ئه‌و رِه‌فتاره‌ به‌راسته‌وخؤ يا له‌ريگه‌ى لاسايكردنه‌وه‌ ى ره‌فتاريكى نمونه‌ى </a:t>
            </a:r>
            <a:r>
              <a:rPr lang="ar-IQ" sz="2800" b="1" dirty="0" smtClean="0">
                <a:latin typeface="Tahoma" pitchFamily="34" charset="0"/>
                <a:cs typeface="Ali_K_Alwand" pitchFamily="2" charset="-78"/>
              </a:rPr>
              <a:t>دوژمنكارى </a:t>
            </a:r>
            <a:r>
              <a:rPr lang="ar-IQ" sz="2800" b="1" dirty="0">
                <a:latin typeface="Tahoma" pitchFamily="34" charset="0"/>
                <a:cs typeface="Ali_K_Alwand" pitchFamily="2" charset="-78"/>
              </a:rPr>
              <a:t>،جا ئايا نمونه‌يه‌كى زيندوو بيَت يان ته‌له‌ فزيؤنى بيَت هه‌روه‌ها </a:t>
            </a:r>
            <a:r>
              <a:rPr lang="ar-IQ" sz="2800" b="1" dirty="0" smtClean="0">
                <a:latin typeface="Tahoma" pitchFamily="34" charset="0"/>
                <a:cs typeface="Ali_K_Alwand" pitchFamily="2" charset="-78"/>
              </a:rPr>
              <a:t>تويَژينه‌وه‌كان </a:t>
            </a:r>
            <a:r>
              <a:rPr lang="ar-IQ" sz="2800" b="1" dirty="0">
                <a:latin typeface="Tahoma" pitchFamily="34" charset="0"/>
                <a:cs typeface="Ali_K_Alwand" pitchFamily="2" charset="-78"/>
              </a:rPr>
              <a:t>له‌م بواره‌دا </a:t>
            </a:r>
            <a:r>
              <a:rPr lang="ar-IQ" sz="2800" b="1" dirty="0" smtClean="0">
                <a:latin typeface="Tahoma" pitchFamily="34" charset="0"/>
                <a:cs typeface="Ali_K_Alwand" pitchFamily="2" charset="-78"/>
              </a:rPr>
              <a:t>ئاماژه‌ </a:t>
            </a:r>
            <a:r>
              <a:rPr lang="ar-IQ" sz="2800" b="1" dirty="0">
                <a:latin typeface="Tahoma" pitchFamily="34" charset="0"/>
                <a:cs typeface="Ali_K_Alwand" pitchFamily="2" charset="-78"/>
              </a:rPr>
              <a:t>به‌وه‌ ده‌كه‌ن كه‌ رِه‌فتارى فيَركراو به‌م ريَگه‌يه‌ ئاره‌زوو ده‌كات كاتيكى </a:t>
            </a:r>
            <a:r>
              <a:rPr lang="ar-IQ" sz="2800" b="1" dirty="0" smtClean="0">
                <a:latin typeface="Tahoma" pitchFamily="34" charset="0"/>
                <a:cs typeface="Ali_K_Alwand" pitchFamily="2" charset="-78"/>
              </a:rPr>
              <a:t>دريژتر </a:t>
            </a:r>
            <a:r>
              <a:rPr lang="ar-IQ" sz="2800" b="1" dirty="0">
                <a:latin typeface="Tahoma" pitchFamily="34" charset="0"/>
                <a:cs typeface="Ali_K_Alwand" pitchFamily="2" charset="-78"/>
              </a:rPr>
              <a:t>له‌ </a:t>
            </a:r>
            <a:r>
              <a:rPr lang="ar-IQ" sz="2800" b="1" dirty="0" smtClean="0">
                <a:latin typeface="Tahoma" pitchFamily="34" charset="0"/>
                <a:cs typeface="Ali_K_Alwand" pitchFamily="2" charset="-78"/>
              </a:rPr>
              <a:t>ژيانى </a:t>
            </a:r>
            <a:r>
              <a:rPr lang="ar-IQ" sz="2800" b="1" dirty="0">
                <a:latin typeface="Tahoma" pitchFamily="34" charset="0"/>
                <a:cs typeface="Ali_K_Alwand" pitchFamily="2" charset="-78"/>
              </a:rPr>
              <a:t>تاكدا له‌لاى بمينيته‌وه‌.له‌گه‌لَ ئه‌وه‌شدا كه‌ ئه‌م تيؤرانه‌ لايه‌نگرو ره‌واجى زوريان هه‌بوو به‌لام ناتوانريت له‌ </a:t>
            </a:r>
            <a:r>
              <a:rPr lang="ar-IQ" sz="2800" b="1" dirty="0" smtClean="0">
                <a:latin typeface="Tahoma" pitchFamily="34" charset="0"/>
                <a:cs typeface="Ali_K_Alwand" pitchFamily="2" charset="-78"/>
              </a:rPr>
              <a:t>دوژمنكارى </a:t>
            </a:r>
            <a:r>
              <a:rPr lang="ar-IQ" sz="2800" b="1" dirty="0">
                <a:latin typeface="Tahoma" pitchFamily="34" charset="0"/>
                <a:cs typeface="Ali_K_Alwand" pitchFamily="2" charset="-78"/>
              </a:rPr>
              <a:t>تيَبگه‌ين به‌بىَ </a:t>
            </a:r>
            <a:r>
              <a:rPr lang="ar-IQ" sz="2800" b="1" dirty="0" smtClean="0">
                <a:latin typeface="Tahoma" pitchFamily="34" charset="0"/>
                <a:cs typeface="Ali_K_Alwand" pitchFamily="2" charset="-78"/>
              </a:rPr>
              <a:t>ئاماژه‌ </a:t>
            </a:r>
            <a:r>
              <a:rPr lang="ar-IQ" sz="2800" b="1" dirty="0">
                <a:latin typeface="Tahoma" pitchFamily="34" charset="0"/>
                <a:cs typeface="Ali_K_Alwand" pitchFamily="2" charset="-78"/>
              </a:rPr>
              <a:t>دان به‌ بنه‌ما بايلؤجييه‌كان.له‌وانه‌يه‌ </a:t>
            </a:r>
            <a:r>
              <a:rPr lang="ar-IQ" sz="2800" b="1" dirty="0" smtClean="0">
                <a:latin typeface="Tahoma" pitchFamily="34" charset="0"/>
                <a:cs typeface="Ali_K_Alwand" pitchFamily="2" charset="-78"/>
              </a:rPr>
              <a:t>دوژمنكارى </a:t>
            </a:r>
            <a:r>
              <a:rPr lang="ar-IQ" sz="2800" b="1" dirty="0">
                <a:latin typeface="Tahoma" pitchFamily="34" charset="0"/>
                <a:cs typeface="Ali_K_Alwand" pitchFamily="2" charset="-78"/>
              </a:rPr>
              <a:t>ده‌ركه‌وىَ له‌ ئه‌نجامى </a:t>
            </a:r>
            <a:r>
              <a:rPr lang="ar-IQ" sz="2800" b="1" dirty="0" smtClean="0">
                <a:latin typeface="Tahoma" pitchFamily="34" charset="0"/>
                <a:cs typeface="Ali_K_Alwand" pitchFamily="2" charset="-78"/>
              </a:rPr>
              <a:t>وروژاندنى </a:t>
            </a:r>
            <a:r>
              <a:rPr lang="ar-IQ" sz="2800" b="1" dirty="0">
                <a:latin typeface="Tahoma" pitchFamily="34" charset="0"/>
                <a:cs typeface="Ali_K_Alwand" pitchFamily="2" charset="-78"/>
              </a:rPr>
              <a:t>به‌شيَكى دياريكراو له‌ </a:t>
            </a:r>
            <a:r>
              <a:rPr lang="ar-IQ" sz="2800" b="1" dirty="0" smtClean="0">
                <a:latin typeface="Tahoma" pitchFamily="34" charset="0"/>
                <a:cs typeface="Ali_K_Alwand" pitchFamily="2" charset="-78"/>
              </a:rPr>
              <a:t>ناوچه‌ى </a:t>
            </a:r>
            <a:r>
              <a:rPr lang="ar-IQ" sz="2800" b="1" dirty="0">
                <a:latin typeface="Tahoma" pitchFamily="34" charset="0"/>
                <a:cs typeface="Ali_K_Alwand" pitchFamily="2" charset="-78"/>
              </a:rPr>
              <a:t>هايپؤسه‌لامؤس(الهيبوپلاموس)به‌ </a:t>
            </a:r>
            <a:r>
              <a:rPr lang="ar-IQ" sz="2800" b="1" dirty="0" smtClean="0">
                <a:latin typeface="Tahoma" pitchFamily="34" charset="0"/>
                <a:cs typeface="Ali_K_Alwand" pitchFamily="2" charset="-78"/>
              </a:rPr>
              <a:t>وروژاندنيكى </a:t>
            </a:r>
            <a:r>
              <a:rPr lang="ar-IQ" sz="2800" b="1" dirty="0">
                <a:latin typeface="Tahoma" pitchFamily="34" charset="0"/>
                <a:cs typeface="Ali_K_Alwand" pitchFamily="2" charset="-78"/>
              </a:rPr>
              <a:t>كاره‌باى ساده‌ و </a:t>
            </a:r>
            <a:r>
              <a:rPr lang="ar-IQ" sz="2800" b="1" dirty="0" smtClean="0">
                <a:latin typeface="Tahoma" pitchFamily="34" charset="0"/>
                <a:cs typeface="Ali_K_Alwand" pitchFamily="2" charset="-78"/>
              </a:rPr>
              <a:t>وروژاندنى </a:t>
            </a:r>
            <a:r>
              <a:rPr lang="ar-IQ" sz="2800" b="1" dirty="0">
                <a:latin typeface="Tahoma" pitchFamily="34" charset="0"/>
                <a:cs typeface="Ali_K_Alwand" pitchFamily="2" charset="-78"/>
              </a:rPr>
              <a:t>ئه‌م </a:t>
            </a:r>
            <a:r>
              <a:rPr lang="ar-IQ" sz="2800" b="1" dirty="0" smtClean="0">
                <a:latin typeface="Tahoma" pitchFamily="34" charset="0"/>
                <a:cs typeface="Ali_K_Alwand" pitchFamily="2" charset="-78"/>
              </a:rPr>
              <a:t>ناوچه‌يه‌ </a:t>
            </a:r>
            <a:r>
              <a:rPr lang="ar-IQ" sz="2800" b="1" dirty="0">
                <a:latin typeface="Tahoma" pitchFamily="34" charset="0"/>
                <a:cs typeface="Ali_K_Alwand" pitchFamily="2" charset="-78"/>
              </a:rPr>
              <a:t>ده‌بيَته‌ هؤى ده‌ركه‌وتنى ره‌فتارى هيرشبه‌رى (الهجوم)هه‌روه‌ها </a:t>
            </a:r>
            <a:r>
              <a:rPr lang="ar-IQ" sz="2800" b="1" dirty="0" smtClean="0">
                <a:latin typeface="Tahoma" pitchFamily="34" charset="0"/>
                <a:cs typeface="Ali_K_Alwand" pitchFamily="2" charset="-78"/>
              </a:rPr>
              <a:t>وروژاندنى ناوچه‌كه‌ى </a:t>
            </a:r>
            <a:r>
              <a:rPr lang="ar-IQ" sz="2800" b="1" dirty="0">
                <a:latin typeface="Tahoma" pitchFamily="34" charset="0"/>
                <a:cs typeface="Ali_K_Alwand" pitchFamily="2" charset="-78"/>
              </a:rPr>
              <a:t>ته‌نيشتى له‌ هايبؤسه‌لامؤس ده‌بيَته‌ هؤى </a:t>
            </a:r>
            <a:r>
              <a:rPr lang="ar-IQ" sz="2800" b="1" dirty="0" smtClean="0">
                <a:latin typeface="Tahoma" pitchFamily="34" charset="0"/>
                <a:cs typeface="Ali_K_Alwand" pitchFamily="2" charset="-78"/>
              </a:rPr>
              <a:t>پيَچه‌وانه‌</a:t>
            </a:r>
            <a:r>
              <a:rPr lang="ar-IQ" sz="2800" b="1" dirty="0">
                <a:latin typeface="Tahoma" pitchFamily="34" charset="0"/>
                <a:cs typeface="Ali_K_Alwand" pitchFamily="2" charset="-78"/>
              </a:rPr>
              <a:t>.</a:t>
            </a:r>
          </a:p>
        </p:txBody>
      </p:sp>
    </p:spTree>
    <p:extLst>
      <p:ext uri="{BB962C8B-B14F-4D97-AF65-F5344CB8AC3E}">
        <p14:creationId xmlns:p14="http://schemas.microsoft.com/office/powerpoint/2010/main" val="1290589814"/>
      </p:ext>
    </p:extLst>
  </p:cSld>
  <p:clrMapOvr>
    <a:masterClrMapping/>
  </p:clrMapOvr>
  <p:transition>
    <p:wheel spokes="8"/>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Rectangle 4"/>
          <p:cNvSpPr>
            <a:spLocks noChangeArrowheads="1"/>
          </p:cNvSpPr>
          <p:nvPr/>
        </p:nvSpPr>
        <p:spPr bwMode="auto">
          <a:xfrm>
            <a:off x="0" y="868948"/>
            <a:ext cx="9144000" cy="526297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algn="justLow" rtl="1"/>
            <a:r>
              <a:rPr lang="ar-IQ" sz="2400" b="1" dirty="0" smtClean="0">
                <a:latin typeface="Tahoma" pitchFamily="34" charset="0"/>
                <a:cs typeface="Ali_K_Alwand" pitchFamily="2" charset="-78"/>
              </a:rPr>
              <a:t>خؤشبه‌ختانه‌ دوژمنكارى له‌لاى شيرده‌ره‌ بالاَكان و به‌ تايبه‌ت</a:t>
            </a:r>
            <a:r>
              <a:rPr lang="ar-IQ" b="1" dirty="0" smtClean="0">
                <a:latin typeface="Tahoma" pitchFamily="34" charset="0"/>
              </a:rPr>
              <a:t> </a:t>
            </a:r>
            <a:r>
              <a:rPr lang="ar-IQ" sz="2400" b="1" dirty="0" smtClean="0">
                <a:latin typeface="Tahoma" pitchFamily="34" charset="0"/>
                <a:cs typeface="Ali_K_Alwand" pitchFamily="2" charset="-78"/>
              </a:rPr>
              <a:t>مرؤڤ وه‌لامدانه‌وه‌يه‌كى ئؤتؤماتيكى نييه‌ بؤ وروژاندنى (تهيج)هايبؤسه‌لامؤس،ئه‌وه‌ى به‌دى كراوه‌ له‌بارى ئه‌م ئه‌نداميانه‌ تويَكلَى ميَشك و(القشره‌ الدماغيه‌)هؤكارى شاره‌زاييه‌كان ده‌ورى ريَكخه‌ر ده‌بينن به‌ شيَوه‌يه‌ك بتوانريت دوژمنكـــارى ده‌رببرِيَت به‌ شيَوه‌يه‌كى شياو و له‌كاتى شياودا.</a:t>
            </a:r>
            <a:endParaRPr lang="en-US" sz="2400" dirty="0" smtClean="0">
              <a:latin typeface="Tahoma" pitchFamily="34" charset="0"/>
              <a:cs typeface="Ali_K_Alwand" pitchFamily="2" charset="-78"/>
            </a:endParaRPr>
          </a:p>
          <a:p>
            <a:pPr algn="justLow" rtl="1"/>
            <a:r>
              <a:rPr lang="ar-IQ" sz="2400" b="1" dirty="0" smtClean="0">
                <a:latin typeface="Tahoma" pitchFamily="34" charset="0"/>
                <a:cs typeface="Ali_K_Alwand" pitchFamily="2" charset="-78"/>
              </a:rPr>
              <a:t>  له‌ كؤتايدا پرسياريك ده‌ميَنيَت ئايا ده‌ربرينى دوژمنكارى له‌ شيَوه‌ى ره‌فتارى دوژمنكـــــاريدا ده‌بيَته‌ هؤى دابه‌زين و كه‌مكردنه‌وه‌ى به‌هيَزييه‌كـــه‌ى وه‌ك تيؤرى (پالنه‌ر و كه‌مكردنه‌وه‌ى شله‌ژان)پيشبينى كردووه‌؟</a:t>
            </a:r>
            <a:endParaRPr lang="en-US" sz="2400" dirty="0" smtClean="0">
              <a:latin typeface="Tahoma" pitchFamily="34" charset="0"/>
              <a:cs typeface="Ali_K_Alwand" pitchFamily="2" charset="-78"/>
            </a:endParaRPr>
          </a:p>
          <a:p>
            <a:pPr algn="justLow" rtl="1"/>
            <a:r>
              <a:rPr lang="ar-IQ" sz="2400" b="1" dirty="0" smtClean="0">
                <a:latin typeface="Tahoma" pitchFamily="34" charset="0"/>
                <a:cs typeface="Ali_K_Alwand" pitchFamily="2" charset="-78"/>
              </a:rPr>
              <a:t>   يان ده‌بيَته‌ هؤى ئه‌گه‌رى زيادبوونى په‌نا بردنى تاك به‌ره‌و دوژمنكارى زيـــــــــــاتر له‌ ئاينده‌دا به‌و شيَوه‌يه‌ى كه‌ تيؤرى (فيربوونى كؤمه‌لايه‌تى)پيشبينى كردووه‌؟ئه‌نجامى زؤر له‌ تويَژينه‌وه‌كــــــــانى كه‌ ئه‌نجامدراون له‌م گؤره‌پانه‌دا ئاماژه‌ به‌وه‌ ده‌كه‌ن كه‌ به‌شداريكردن له‌ ره‌فتارى دوژمنكارانه‌ دوژمنكارى زياتر ده‌كات يان پاريزگارى له‌هه‌مان ئاست ده‌كــــــــــــــــات له‌لاى مندالان و پيَگه‌يشتوان (الراشدين)به‌ ئاستيَكى يه‌كسان،به‌ تايبه‌تى ئه‌گه‌ر دوژمنكارييه‌كه‌ ببيته‌ هؤى ئاكـــــــامى باش (نتائج ايجابيه‌)كه‌تاك ده‌يه‌وىَ وه‌ك چاره‌سه‌رى كيشه‌ يان زال بوون به‌سه‌ر به‌ربه‌ستيكدا يــــــــــــــان به‌ده‌ست هينانى ده‌ست خؤشييه‌ك (مكافأه‌)،له‌وه‌ش خراپتر ته‌ماشاكردنى نمونه‌يه‌كى دوژمنكارى زيندوو يــــــــان ته‌له‌فزيؤنى ئه‌گه‌رى زؤرتر په‌نا بردنى ئيمه‌ بؤ دوژمنكارى زياتر ده‌كـــات،به‌ تايبه‌ت ئه‌گه‌ر ئه‌و نمونه‌يه‌ گه‌يشته‌ ئاكامى باش و هه‌ستپيكراو له‌ دواى ئه‌م دوژمنكارييه‌وه‌.</a:t>
            </a:r>
            <a:endParaRPr lang="en-US" sz="2400" dirty="0" smtClean="0">
              <a:latin typeface="Tahoma" pitchFamily="34" charset="0"/>
              <a:cs typeface="Ali_K_Alwand" pitchFamily="2" charset="-78"/>
            </a:endParaRPr>
          </a:p>
          <a:p>
            <a:pPr algn="justLow" rtl="1" eaLnBrk="0" hangingPunct="0"/>
            <a:endParaRPr lang="en-US" sz="2400" dirty="0">
              <a:cs typeface="Ali_K_Alwand" pitchFamily="2" charset="-78"/>
            </a:endParaRPr>
          </a:p>
        </p:txBody>
      </p:sp>
    </p:spTree>
    <p:extLst>
      <p:ext uri="{BB962C8B-B14F-4D97-AF65-F5344CB8AC3E}">
        <p14:creationId xmlns:p14="http://schemas.microsoft.com/office/powerpoint/2010/main" val="3672824861"/>
      </p:ext>
    </p:extLst>
  </p:cSld>
  <p:clrMapOvr>
    <a:masterClrMapping/>
  </p:clrMapOvr>
  <p:transition>
    <p:wheel spokes="8"/>
  </p:transition>
</p:sld>
</file>

<file path=ppt/theme/theme1.xml><?xml version="1.0" encoding="utf-8"?>
<a:theme xmlns:a="http://schemas.openxmlformats.org/drawingml/2006/main" name="Soran-Templat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Soran-Template</Template>
  <TotalTime>338</TotalTime>
  <Words>660</Words>
  <Application>Microsoft Office PowerPoint</Application>
  <PresentationFormat>On-screen Show (4:3)</PresentationFormat>
  <Paragraphs>20</Paragraphs>
  <Slides>7</Slides>
  <Notes>0</Notes>
  <HiddenSlides>0</HiddenSlides>
  <MMClips>0</MMClips>
  <ScaleCrop>false</ScaleCrop>
  <HeadingPairs>
    <vt:vector size="4" baseType="variant">
      <vt:variant>
        <vt:lpstr>Theme</vt:lpstr>
      </vt:variant>
      <vt:variant>
        <vt:i4>1</vt:i4>
      </vt:variant>
      <vt:variant>
        <vt:lpstr>Slide Titles</vt:lpstr>
      </vt:variant>
      <vt:variant>
        <vt:i4>7</vt:i4>
      </vt:variant>
    </vt:vector>
  </HeadingPairs>
  <TitlesOfParts>
    <vt:vector size="8" baseType="lpstr">
      <vt:lpstr>Soran-Template</vt:lpstr>
      <vt:lpstr>رينمايى په‌روه‌رده‌يى و دروستى ده‌روونى</vt:lpstr>
      <vt:lpstr>          - هه‌نديَك رِوالَه‌تى رِه‌فتارى به‌ستراو به‌ گونجاندنه‌وه‌  بعض المڤاهر السلوكيه‌ المرتبطه‌ بالتوافق  4- دوژمنكارى(العدوان  Aggression  ) </vt:lpstr>
      <vt:lpstr>4- دوژمنكارى(العدوان)</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D.Kurdish</dc:creator>
  <cp:lastModifiedBy>SEDRA 2013</cp:lastModifiedBy>
  <cp:revision>78</cp:revision>
  <dcterms:created xsi:type="dcterms:W3CDTF">2014-11-02T06:25:24Z</dcterms:created>
  <dcterms:modified xsi:type="dcterms:W3CDTF">2014-11-08T17:30:59Z</dcterms:modified>
</cp:coreProperties>
</file>