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58" r:id="rId3"/>
    <p:sldId id="259" r:id="rId4"/>
    <p:sldId id="260" r:id="rId5"/>
    <p:sldId id="261"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cs typeface="Ali_K_Alwand" pitchFamily="2" charset="-78"/>
              </a:rPr>
              <a:t>رينمايى په‌روه‌رده‌يى و دروستى ده‌روونى</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a:xfrm>
            <a:off x="4507925" y="1628800"/>
            <a:ext cx="4608511" cy="903287"/>
          </a:xfrm>
        </p:spPr>
        <p:txBody>
          <a:bodyPr>
            <a:noAutofit/>
          </a:bodyPr>
          <a:lstStyle/>
          <a:p>
            <a:pPr algn="ctr"/>
            <a:r>
              <a:rPr lang="ar-IQ" sz="3600" dirty="0">
                <a:cs typeface="Ali_K_Alwand" pitchFamily="2" charset="-78"/>
              </a:rPr>
              <a:t>تيَكچوونى دروستى ده‌روونى</a:t>
            </a:r>
            <a:endParaRPr lang="en-GB" sz="3600" dirty="0">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
        <p:nvSpPr>
          <p:cNvPr id="3" name="Content Placeholder 2"/>
          <p:cNvSpPr>
            <a:spLocks noGrp="1"/>
          </p:cNvSpPr>
          <p:nvPr>
            <p:ph sz="quarter" idx="4"/>
          </p:nvPr>
        </p:nvSpPr>
        <p:spPr/>
        <p:txBody>
          <a:bodyPr/>
          <a:lstStyle/>
          <a:p>
            <a:endParaRPr lang="ar-IQ"/>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rrowheads="1"/>
          </p:cNvSpPr>
          <p:nvPr>
            <p:ph type="title"/>
          </p:nvPr>
        </p:nvSpPr>
        <p:spPr>
          <a:xfrm>
            <a:off x="457200" y="277813"/>
            <a:ext cx="8229600" cy="1398587"/>
          </a:xfrm>
        </p:spPr>
        <p:txBody>
          <a:bodyPr/>
          <a:lstStyle/>
          <a:p>
            <a:pPr eaLnBrk="1" hangingPunct="1">
              <a:defRPr/>
            </a:pPr>
            <a:r>
              <a:rPr lang="ar-IQ" sz="3800" b="1" dirty="0" smtClean="0">
                <a:cs typeface="Ali_K_Alwand" pitchFamily="2" charset="-78"/>
              </a:rPr>
              <a:t>تيَكچوونى دروستى ده‌روونى</a:t>
            </a:r>
            <a:br>
              <a:rPr lang="ar-IQ" sz="3800" b="1" dirty="0" smtClean="0">
                <a:cs typeface="Ali_K_Alwand" pitchFamily="2" charset="-78"/>
              </a:rPr>
            </a:br>
            <a:r>
              <a:rPr lang="ar-IQ" sz="3800" b="1" dirty="0" smtClean="0"/>
              <a:t>اختلال الصحه‌ النفسيه‌</a:t>
            </a:r>
            <a:endParaRPr lang="en-US" sz="3800" b="1" dirty="0" smtClean="0"/>
          </a:p>
        </p:txBody>
      </p:sp>
      <p:sp>
        <p:nvSpPr>
          <p:cNvPr id="135171" name="Rectangle 3"/>
          <p:cNvSpPr>
            <a:spLocks noGrp="1" noRot="1" noChangeArrowheads="1"/>
          </p:cNvSpPr>
          <p:nvPr>
            <p:ph type="body" idx="1"/>
          </p:nvPr>
        </p:nvSpPr>
        <p:spPr>
          <a:xfrm>
            <a:off x="228600" y="1600200"/>
            <a:ext cx="8915400" cy="4530725"/>
          </a:xfrm>
        </p:spPr>
        <p:txBody>
          <a:bodyPr/>
          <a:lstStyle/>
          <a:p>
            <a:pPr algn="justLow" eaLnBrk="1" hangingPunct="1">
              <a:buFont typeface="Wingdings" pitchFamily="2" charset="2"/>
              <a:buNone/>
              <a:defRPr/>
            </a:pPr>
            <a:r>
              <a:rPr lang="ar-IQ" sz="3000" b="1" dirty="0" smtClean="0">
                <a:cs typeface="Ali_K_Alwand" pitchFamily="2" charset="-78"/>
              </a:rPr>
              <a:t>شلَه‌ژانه‌ ده‌روونييه‌كان </a:t>
            </a:r>
            <a:endParaRPr lang="en-US" sz="3000" b="1" dirty="0" smtClean="0">
              <a:cs typeface="Ali_K_Alwand" pitchFamily="2" charset="-78"/>
            </a:endParaRPr>
          </a:p>
          <a:p>
            <a:pPr algn="justLow" eaLnBrk="1" hangingPunct="1">
              <a:buFont typeface="Wingdings" pitchFamily="2" charset="2"/>
              <a:buNone/>
              <a:defRPr/>
            </a:pPr>
            <a:r>
              <a:rPr lang="en-US" sz="3000" b="1" dirty="0" smtClean="0">
                <a:cs typeface="Ali_K_Alwand" pitchFamily="2" charset="-78"/>
              </a:rPr>
              <a:t>Psychological </a:t>
            </a:r>
            <a:r>
              <a:rPr lang="en-US" sz="3000" b="1" dirty="0" smtClean="0">
                <a:cs typeface="Ali_K_Alwand" pitchFamily="2" charset="-78"/>
              </a:rPr>
              <a:t>Or </a:t>
            </a:r>
            <a:r>
              <a:rPr lang="en-US" sz="3000" b="1" dirty="0" smtClean="0">
                <a:cs typeface="Ali_K_Alwand" pitchFamily="2" charset="-78"/>
              </a:rPr>
              <a:t>Mental Disorder</a:t>
            </a:r>
            <a:endParaRPr lang="ar-IQ" sz="3000" b="1" dirty="0" smtClean="0">
              <a:cs typeface="Ali_K_Alwand" pitchFamily="2" charset="-78"/>
            </a:endParaRPr>
          </a:p>
          <a:p>
            <a:pPr algn="justLow" eaLnBrk="1" hangingPunct="1">
              <a:buFont typeface="Wingdings" pitchFamily="2" charset="2"/>
              <a:buNone/>
              <a:defRPr/>
            </a:pPr>
            <a:r>
              <a:rPr lang="ar-IQ" sz="3000" b="1" dirty="0" smtClean="0">
                <a:cs typeface="Ali_K_Alwand" pitchFamily="2" charset="-78"/>
              </a:rPr>
              <a:t>*هؤيه‌كانى:</a:t>
            </a:r>
          </a:p>
          <a:p>
            <a:pPr algn="justLow" eaLnBrk="1" hangingPunct="1">
              <a:buFont typeface="Wingdings" pitchFamily="2" charset="2"/>
              <a:buNone/>
              <a:defRPr/>
            </a:pPr>
            <a:r>
              <a:rPr lang="ar-IQ" sz="3000" b="1" dirty="0" smtClean="0">
                <a:cs typeface="Ali_K_Alwand" pitchFamily="2" charset="-78"/>
              </a:rPr>
              <a:t>   ناتوانريَت شله‌ژانه‌ ده‌ونييه‌كان بگه‌ريَنريَته‌وه‌ بؤ يه‌ك هؤ يــــــان يه‌ك هؤكار،ناشتوانريَت راڤه‌ بكرىَ لـــــــــه‌ روانگه‌ى يه‌ك تيؤردا،بيروباوه‌رِى باوى ئيستا پيَى وايه‌ كه‌ ده‌سكه‌وتى (حصيله‌)چه‌ند هؤكـــــــــــــــاريكى كؤبووه‌وه‌يه‌ پيكه‌وه‌ ده‌توانريت به‌گشتى دابه‌ش بكرىَ بؤ:</a:t>
            </a:r>
            <a:r>
              <a:rPr lang="en-US" sz="3000" dirty="0" smtClean="0">
                <a:cs typeface="Ali_K_Alwand" pitchFamily="2" charset="-78"/>
              </a:rPr>
              <a:t> </a:t>
            </a:r>
          </a:p>
        </p:txBody>
      </p:sp>
    </p:spTree>
    <p:extLst>
      <p:ext uri="{BB962C8B-B14F-4D97-AF65-F5344CB8AC3E}">
        <p14:creationId xmlns:p14="http://schemas.microsoft.com/office/powerpoint/2010/main" val="2201545567"/>
      </p:ext>
    </p:extLst>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4"/>
          <p:cNvSpPr>
            <a:spLocks noChangeArrowheads="1"/>
          </p:cNvSpPr>
          <p:nvPr/>
        </p:nvSpPr>
        <p:spPr bwMode="auto">
          <a:xfrm>
            <a:off x="0" y="842993"/>
            <a:ext cx="91440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400" b="1" dirty="0">
                <a:latin typeface="Tahoma" pitchFamily="34" charset="0"/>
                <a:cs typeface="Ali_K_Alwand" pitchFamily="2" charset="-78"/>
              </a:rPr>
              <a:t>1-هؤكارى رِىَ خؤشكه‌ر بؤ روودانى </a:t>
            </a:r>
            <a:r>
              <a:rPr lang="ar-IQ" sz="2400" b="1" dirty="0" smtClean="0">
                <a:latin typeface="Tahoma" pitchFamily="34" charset="0"/>
                <a:cs typeface="Ali_K_Alwand" pitchFamily="2" charset="-78"/>
              </a:rPr>
              <a:t>شله‌ژان،له‌وانه‌(عوامل </a:t>
            </a:r>
            <a:r>
              <a:rPr lang="ar-IQ" sz="2400" b="1" dirty="0">
                <a:latin typeface="Tahoma" pitchFamily="34" charset="0"/>
                <a:cs typeface="Ali_K_Alwand" pitchFamily="2" charset="-78"/>
              </a:rPr>
              <a:t>ممهده‌)</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أ-ئاماده‌باشى بؤ ماوه‌يى.</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ب-قؤناغى كؤرپه‌له‌يى له‌ </a:t>
            </a:r>
            <a:r>
              <a:rPr lang="ar-IQ" sz="2400" b="1" dirty="0" smtClean="0">
                <a:latin typeface="Tahoma" pitchFamily="34" charset="0"/>
                <a:cs typeface="Ali_K_Alwand" pitchFamily="2" charset="-78"/>
              </a:rPr>
              <a:t>ژيانى </a:t>
            </a:r>
            <a:r>
              <a:rPr lang="ar-IQ" sz="2400" b="1" dirty="0">
                <a:latin typeface="Tahoma" pitchFamily="34" charset="0"/>
                <a:cs typeface="Ali_K_Alwand" pitchFamily="2" charset="-78"/>
              </a:rPr>
              <a:t>مندالدا و ئه‌و رووداوانه‌ى تووشى دايك بووه‌ له‌ كاتى دوو گياندا(سك پرِى).</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ج-توش بوونى </a:t>
            </a:r>
            <a:r>
              <a:rPr lang="ar-IQ" sz="2400" b="1" dirty="0" smtClean="0">
                <a:latin typeface="Tahoma" pitchFamily="34" charset="0"/>
                <a:cs typeface="Ali_K_Alwand" pitchFamily="2" charset="-78"/>
              </a:rPr>
              <a:t>سه‌خت(ا</a:t>
            </a:r>
            <a:r>
              <a:rPr lang="ar-IQ" sz="2400" b="1" dirty="0" smtClean="0">
                <a:latin typeface="Tahoma" pitchFamily="34" charset="0"/>
                <a:cs typeface="Ali-A-Alwand" pitchFamily="2" charset="-78"/>
              </a:rPr>
              <a:t>لتعرچ</a:t>
            </a:r>
            <a:r>
              <a:rPr lang="ar-IQ" sz="2400" b="1" dirty="0" smtClean="0">
                <a:latin typeface="Tahoma" pitchFamily="34" charset="0"/>
                <a:cs typeface="Ali_K_Alwand" pitchFamily="2" charset="-78"/>
              </a:rPr>
              <a:t> </a:t>
            </a:r>
            <a:r>
              <a:rPr lang="ar-IQ" sz="2400" b="1" dirty="0">
                <a:latin typeface="Tahoma" pitchFamily="34" charset="0"/>
                <a:cs typeface="Ali_K_Alwand" pitchFamily="2" charset="-78"/>
              </a:rPr>
              <a:t>للشده‌)له‌كاتى بوندا(له‌دايك بووندا).</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د-هؤكارى ده‌روونى و كؤمه‌لاَيه‌تى كه‌ تاك له‌سه‌ره‌تاى </a:t>
            </a:r>
            <a:r>
              <a:rPr lang="ar-IQ" sz="2400" b="1" dirty="0" smtClean="0">
                <a:latin typeface="Tahoma" pitchFamily="34" charset="0"/>
                <a:cs typeface="Ali_K_Alwand" pitchFamily="2" charset="-78"/>
              </a:rPr>
              <a:t>ژيانيدا </a:t>
            </a:r>
            <a:r>
              <a:rPr lang="ar-IQ" sz="2400" b="1" dirty="0">
                <a:latin typeface="Tahoma" pitchFamily="34" charset="0"/>
                <a:cs typeface="Ali_K_Alwand" pitchFamily="2" charset="-78"/>
              </a:rPr>
              <a:t>تووشى ده‌بيَت.</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2-هؤكاره‌ نيشتووه‌كان(العوامل المرسبه‌)</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   واته‌ ئه‌وه‌ى كه‌ رووده‌دات راسته‌وخؤ پيش ده‌ركه‌وتنى </a:t>
            </a:r>
            <a:r>
              <a:rPr lang="ar-IQ" sz="2400" b="1" dirty="0" smtClean="0">
                <a:latin typeface="Tahoma" pitchFamily="34" charset="0"/>
                <a:cs typeface="Ali_K_Alwand" pitchFamily="2" charset="-78"/>
              </a:rPr>
              <a:t>شله‌ژانى </a:t>
            </a:r>
            <a:r>
              <a:rPr lang="ar-IQ" sz="2400" b="1" dirty="0">
                <a:latin typeface="Tahoma" pitchFamily="34" charset="0"/>
                <a:cs typeface="Ali_K_Alwand" pitchFamily="2" charset="-78"/>
              </a:rPr>
              <a:t>ده‌روونى ده‌بيته‌ هؤى ده‌ركه‌وتنى نيشانه‌كانى(</a:t>
            </a:r>
            <a:r>
              <a:rPr lang="en-US" sz="2400" b="1" dirty="0">
                <a:latin typeface="Tahoma" pitchFamily="34" charset="0"/>
                <a:cs typeface="Ali_K_Alwand" pitchFamily="2" charset="-78"/>
              </a:rPr>
              <a:t>Symptoms</a:t>
            </a:r>
            <a:r>
              <a:rPr lang="ar-IQ" sz="2400" b="1" dirty="0">
                <a:latin typeface="Tahoma" pitchFamily="34" charset="0"/>
                <a:cs typeface="Ali_K_Alwand" pitchFamily="2" charset="-78"/>
              </a:rPr>
              <a:t>)ئه‌و كه‌سانه‌ى كه‌له‌ </a:t>
            </a:r>
            <a:r>
              <a:rPr lang="ar-IQ" sz="2400" b="1" dirty="0" smtClean="0">
                <a:latin typeface="Tahoma" pitchFamily="34" charset="0"/>
                <a:cs typeface="Ali_K_Alwand" pitchFamily="2" charset="-78"/>
              </a:rPr>
              <a:t>بنچينه‌وه‌ </a:t>
            </a:r>
            <a:r>
              <a:rPr lang="ar-IQ" sz="2400" b="1" dirty="0">
                <a:latin typeface="Tahoma" pitchFamily="34" charset="0"/>
                <a:cs typeface="Ali_K_Alwand" pitchFamily="2" charset="-78"/>
              </a:rPr>
              <a:t>ئاماده‌باشيان هه‌يه‌ بؤ روودانى نه‌خؤشيه‌كه‌ به‌هؤى هؤكاره‌ رىَ خؤشكه‌ره‌كانى سه‌ره‌وه‌ له‌و هؤكارانه‌ش:</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أ-نه‌خؤشيه‌ ئه‌نداميه‌كان و داو ده‌رمان.</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ب-سه‌ختى ده‌روونى (غه‌م و خه‌فه‌ت)الشده‌ النفسيه‌.</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ج-گؤرانكارييه‌ كؤمه‌لايه‌تيه‌كان.</a:t>
            </a:r>
          </a:p>
        </p:txBody>
      </p:sp>
    </p:spTree>
    <p:extLst>
      <p:ext uri="{BB962C8B-B14F-4D97-AF65-F5344CB8AC3E}">
        <p14:creationId xmlns:p14="http://schemas.microsoft.com/office/powerpoint/2010/main" val="999181692"/>
      </p:ext>
    </p:extLst>
  </p:cSld>
  <p:clrMapOvr>
    <a:masterClrMapping/>
  </p:clrMapOvr>
  <p:transition>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4"/>
          <p:cNvSpPr>
            <a:spLocks noChangeArrowheads="1"/>
          </p:cNvSpPr>
          <p:nvPr/>
        </p:nvSpPr>
        <p:spPr bwMode="auto">
          <a:xfrm>
            <a:off x="152400" y="990600"/>
            <a:ext cx="9144000"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800" b="1" dirty="0">
                <a:latin typeface="Tahoma" pitchFamily="34" charset="0"/>
                <a:cs typeface="Ali_K_Alwand" pitchFamily="2" charset="-78"/>
              </a:rPr>
              <a:t>3-هؤكاره‌كانى </a:t>
            </a:r>
            <a:r>
              <a:rPr lang="ar-IQ" sz="2800" b="1" dirty="0" smtClean="0">
                <a:latin typeface="Tahoma" pitchFamily="34" charset="0"/>
                <a:cs typeface="Ali_K_Alwand" pitchFamily="2" charset="-78"/>
              </a:rPr>
              <a:t>دريَژه‌ </a:t>
            </a:r>
            <a:r>
              <a:rPr lang="ar-IQ" sz="2800" b="1" dirty="0">
                <a:latin typeface="Tahoma" pitchFamily="34" charset="0"/>
                <a:cs typeface="Ali_K_Alwand" pitchFamily="2" charset="-78"/>
              </a:rPr>
              <a:t>پيَده‌رى </a:t>
            </a:r>
            <a:r>
              <a:rPr lang="ar-IQ" sz="2800" b="1" dirty="0" smtClean="0">
                <a:latin typeface="Tahoma" pitchFamily="34" charset="0"/>
                <a:cs typeface="Ali_K_Alwand" pitchFamily="2" charset="-78"/>
              </a:rPr>
              <a:t>شلَه‌ژانى </a:t>
            </a:r>
            <a:r>
              <a:rPr lang="ar-IQ" sz="2800" b="1" dirty="0">
                <a:latin typeface="Tahoma" pitchFamily="34" charset="0"/>
                <a:cs typeface="Ali_K_Alwand" pitchFamily="2" charset="-78"/>
              </a:rPr>
              <a:t>ده‌روونى:عوامل </a:t>
            </a:r>
            <a:r>
              <a:rPr lang="ar-IQ" sz="2800" b="1" dirty="0">
                <a:latin typeface="Tahoma" pitchFamily="34" charset="0"/>
                <a:cs typeface="Ali-A-Alwand" pitchFamily="2" charset="-78"/>
              </a:rPr>
              <a:t>تدير </a:t>
            </a:r>
            <a:r>
              <a:rPr lang="ar-IQ" sz="2800" b="1" dirty="0" smtClean="0">
                <a:latin typeface="Tahoma" pitchFamily="34" charset="0"/>
                <a:cs typeface="Ali-A-Alwand" pitchFamily="2" charset="-78"/>
              </a:rPr>
              <a:t>اچگرابــــــــــــــــــات </a:t>
            </a:r>
            <a:r>
              <a:rPr lang="ar-IQ" sz="2800" b="1" dirty="0">
                <a:latin typeface="Tahoma" pitchFamily="34" charset="0"/>
                <a:cs typeface="Ali-A-Alwand" pitchFamily="2" charset="-78"/>
              </a:rPr>
              <a:t>النفسي</a:t>
            </a:r>
            <a:endParaRPr lang="en-US" sz="2800" dirty="0">
              <a:latin typeface="Tahoma" pitchFamily="34" charset="0"/>
              <a:cs typeface="Ali-A-Alwand" pitchFamily="2" charset="-78"/>
            </a:endParaRPr>
          </a:p>
          <a:p>
            <a:pPr algn="justLow" rtl="1"/>
            <a:r>
              <a:rPr lang="ar-IQ" sz="2800" b="1" dirty="0">
                <a:latin typeface="Tahoma" pitchFamily="34" charset="0"/>
                <a:cs typeface="Ali_K_Alwand" pitchFamily="2" charset="-78"/>
              </a:rPr>
              <a:t>  واته‌ ئه‌و هؤكـــــــــــــــــــــاره‌ى ده‌بيَته‌ هؤى به‌رده‌وام بوونى </a:t>
            </a:r>
            <a:r>
              <a:rPr lang="ar-IQ" sz="2800" b="1" dirty="0" smtClean="0">
                <a:latin typeface="Tahoma" pitchFamily="34" charset="0"/>
                <a:cs typeface="Ali_K_Alwand" pitchFamily="2" charset="-78"/>
              </a:rPr>
              <a:t>شله‌ژان </a:t>
            </a:r>
            <a:r>
              <a:rPr lang="ar-IQ" sz="2800" b="1" dirty="0">
                <a:latin typeface="Tahoma" pitchFamily="34" charset="0"/>
                <a:cs typeface="Ali_K_Alwand" pitchFamily="2" charset="-78"/>
              </a:rPr>
              <a:t>دواى ئه‌وه‌ى ده‌ست پيَده‌كات،ئه‌مانه‌ ده‌گريَته‌وه‌:</a:t>
            </a:r>
            <a:endParaRPr lang="en-US" sz="2800" dirty="0">
              <a:latin typeface="Tahoma" pitchFamily="34" charset="0"/>
              <a:cs typeface="Ali_K_Alwand" pitchFamily="2" charset="-78"/>
            </a:endParaRPr>
          </a:p>
          <a:p>
            <a:pPr algn="justLow" rtl="1"/>
            <a:r>
              <a:rPr lang="ar-IQ" sz="2800" b="1" dirty="0" smtClean="0">
                <a:latin typeface="Tahoma" pitchFamily="34" charset="0"/>
                <a:cs typeface="Ali_K_Alwand" pitchFamily="2" charset="-78"/>
              </a:rPr>
              <a:t>1-شله‌ژانه‌ </a:t>
            </a:r>
            <a:r>
              <a:rPr lang="ar-IQ" sz="2800" b="1" dirty="0">
                <a:latin typeface="Tahoma" pitchFamily="34" charset="0"/>
                <a:cs typeface="Ali_K_Alwand" pitchFamily="2" charset="-78"/>
              </a:rPr>
              <a:t>ده‌روونيه‌كه‌ى خودى خؤى : نمونه‌ له‌بـــــــــــــــــــــــارى ترساندا نه‌خؤش دوور ده‌كه‌ويته‌وه‌ له‌ وشته‌ى كـــــــــه‌ ده‌يترسيَنيَت وه‌ك:فروكه‌ ،ئه‌م دووركه‌وتنه‌وه‌ به‌رده‌وامه‌ خودى خؤى </a:t>
            </a:r>
            <a:r>
              <a:rPr lang="ar-IQ" sz="2800" b="1" dirty="0" smtClean="0">
                <a:latin typeface="Tahoma" pitchFamily="34" charset="0"/>
                <a:cs typeface="Ali_K_Alwand" pitchFamily="2" charset="-78"/>
              </a:rPr>
              <a:t>دريَژه‌ </a:t>
            </a:r>
            <a:r>
              <a:rPr lang="ar-IQ" sz="2800" b="1" dirty="0">
                <a:latin typeface="Tahoma" pitchFamily="34" charset="0"/>
                <a:cs typeface="Ali_K_Alwand" pitchFamily="2" charset="-78"/>
              </a:rPr>
              <a:t>پيَده‌رى </a:t>
            </a:r>
            <a:r>
              <a:rPr lang="ar-IQ" sz="2800" b="1" dirty="0" smtClean="0">
                <a:latin typeface="Tahoma" pitchFamily="34" charset="0"/>
                <a:cs typeface="Ali_K_Alwand" pitchFamily="2" charset="-78"/>
              </a:rPr>
              <a:t>شله‌ژانه‌كه‌ </a:t>
            </a:r>
            <a:r>
              <a:rPr lang="ar-IQ" sz="2800" b="1" dirty="0">
                <a:latin typeface="Tahoma" pitchFamily="34" charset="0"/>
                <a:cs typeface="Ali_K_Alwand" pitchFamily="2" charset="-78"/>
              </a:rPr>
              <a:t>ده‌بيَت و لــــــــــــــــــه‌ سه‌ختييه‌كه‌ى زياد ده‌كات.</a:t>
            </a:r>
            <a:endParaRPr lang="en-US" sz="2800" dirty="0">
              <a:latin typeface="Tahoma" pitchFamily="34" charset="0"/>
              <a:cs typeface="Ali_K_Alwand" pitchFamily="2" charset="-78"/>
            </a:endParaRPr>
          </a:p>
          <a:p>
            <a:pPr algn="justLow" rtl="1"/>
            <a:r>
              <a:rPr lang="ar-IQ" sz="2800" b="1" dirty="0">
                <a:latin typeface="Tahoma" pitchFamily="34" charset="0"/>
                <a:cs typeface="Ali_K_Alwand" pitchFamily="2" charset="-78"/>
              </a:rPr>
              <a:t>2-هؤكارى كؤمه‌لاَيه‌نى:وه‌ك هه‌لَويَستى خيَزان و خزمه‌كانى نه‌خؤش و مــــــــــــــامؤستاو كه‌سانى تر .(موقف اهل و اقارب).</a:t>
            </a:r>
          </a:p>
        </p:txBody>
      </p:sp>
    </p:spTree>
    <p:extLst>
      <p:ext uri="{BB962C8B-B14F-4D97-AF65-F5344CB8AC3E}">
        <p14:creationId xmlns:p14="http://schemas.microsoft.com/office/powerpoint/2010/main" val="243174514"/>
      </p:ext>
    </p:extLst>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rrowheads="1"/>
          </p:cNvSpPr>
          <p:nvPr>
            <p:ph type="title"/>
          </p:nvPr>
        </p:nvSpPr>
        <p:spPr/>
        <p:txBody>
          <a:bodyPr>
            <a:normAutofit fontScale="90000"/>
          </a:bodyPr>
          <a:lstStyle/>
          <a:p>
            <a:pPr eaLnBrk="1" hangingPunct="1">
              <a:defRPr/>
            </a:pPr>
            <a:r>
              <a:rPr lang="ar-IQ" sz="3800" b="1" dirty="0" smtClean="0">
                <a:cs typeface="Ali_K_Alwand" pitchFamily="2" charset="-78"/>
              </a:rPr>
              <a:t>ده‌ست نيشانكردنى شله‌ژانه‌ ده‌روونييه‌كان</a:t>
            </a:r>
            <a:r>
              <a:rPr lang="ar-IQ" sz="3800" b="1" dirty="0" smtClean="0"/>
              <a:t/>
            </a:r>
            <a:br>
              <a:rPr lang="ar-IQ" sz="3800" b="1" dirty="0" smtClean="0"/>
            </a:br>
            <a:r>
              <a:rPr lang="ar-IQ" sz="3800" b="1" dirty="0" smtClean="0">
                <a:cs typeface="Ali-A-Alwand" pitchFamily="2" charset="-78"/>
              </a:rPr>
              <a:t>تشخيص الاچگرابات النفسيه‌</a:t>
            </a:r>
            <a:endParaRPr lang="en-US" sz="3800" b="1" dirty="0" smtClean="0">
              <a:cs typeface="Ali-A-Alwand" pitchFamily="2" charset="-78"/>
            </a:endParaRPr>
          </a:p>
        </p:txBody>
      </p:sp>
      <p:sp>
        <p:nvSpPr>
          <p:cNvPr id="138243" name="Rectangle 3"/>
          <p:cNvSpPr>
            <a:spLocks noGrp="1" noRot="1" noChangeArrowheads="1"/>
          </p:cNvSpPr>
          <p:nvPr>
            <p:ph type="body" idx="1"/>
          </p:nvPr>
        </p:nvSpPr>
        <p:spPr/>
        <p:txBody>
          <a:bodyPr/>
          <a:lstStyle/>
          <a:p>
            <a:pPr marL="609600" indent="-609600" eaLnBrk="1" hangingPunct="1">
              <a:lnSpc>
                <a:spcPct val="90000"/>
              </a:lnSpc>
              <a:buFont typeface="Wingdings" pitchFamily="2" charset="2"/>
              <a:buNone/>
              <a:defRPr/>
            </a:pPr>
            <a:r>
              <a:rPr lang="ar-IQ" sz="3000" b="1" dirty="0" smtClean="0">
                <a:cs typeface="Ali_K_Alwand" pitchFamily="2" charset="-78"/>
              </a:rPr>
              <a:t>بؤ ده‌ست نيشانكردنى شله‌ژانه‌ ده‌روونييه‌كان به‌شيَوه‌يه‌كى وورد پيَويسته‌ په‌يره‌وى ئه‌مانه‌ بكرىَ:</a:t>
            </a:r>
          </a:p>
          <a:p>
            <a:pPr marL="609600" indent="-609600" eaLnBrk="1" hangingPunct="1">
              <a:lnSpc>
                <a:spcPct val="90000"/>
              </a:lnSpc>
              <a:buFont typeface="Wingdings" pitchFamily="2" charset="2"/>
              <a:buNone/>
              <a:defRPr/>
            </a:pPr>
            <a:r>
              <a:rPr lang="ar-IQ" sz="3000" b="1" dirty="0" smtClean="0">
                <a:cs typeface="Ali_K_Alwand" pitchFamily="2" charset="-78"/>
              </a:rPr>
              <a:t>1-پزيشك خؤى ده‌ناسيَنيَت به‌ نه‌خؤشه‌كه‌ و ئاره‌زوو مه‌ندى خؤى نيشــان ده‌دات بؤ يارمه‌تيدان و گفتوگؤى بابه‌تى گشتى له‌گه‌لَ ده‌كــات پيش ئه‌وه‌ى پرسيارى لى بكات ده‌رباره‌ى نه‌خؤشييه‌كه‌ى.</a:t>
            </a:r>
          </a:p>
          <a:p>
            <a:pPr marL="609600" indent="-609600" eaLnBrk="1" hangingPunct="1">
              <a:lnSpc>
                <a:spcPct val="90000"/>
              </a:lnSpc>
              <a:buFont typeface="Wingdings" pitchFamily="2" charset="2"/>
              <a:buNone/>
              <a:defRPr/>
            </a:pPr>
            <a:r>
              <a:rPr lang="ar-IQ" sz="3000" b="1" dirty="0" smtClean="0">
                <a:cs typeface="Ali_K_Alwand" pitchFamily="2" charset="-78"/>
              </a:rPr>
              <a:t>2-ميَژووى نه‌خؤشييه‌كه‌ى به‌شيَوه‌يه‌كى وورد وه‌رده‌گريَت لــــــــــــه‌وانه‌يه‌ پيَويستى به‌ يارمه‌تى خزم و كه‌سى نه‌خؤشه‌كه‌ يان كـــــــــه‌سانى تر بكات بؤ به‌ده‌ستهيَنانى زانيارى زياتر.</a:t>
            </a:r>
            <a:endParaRPr lang="en-US" sz="3000" b="1" dirty="0" smtClean="0">
              <a:cs typeface="Ali_K_Alwand" pitchFamily="2" charset="-78"/>
            </a:endParaRPr>
          </a:p>
        </p:txBody>
      </p:sp>
    </p:spTree>
    <p:extLst>
      <p:ext uri="{BB962C8B-B14F-4D97-AF65-F5344CB8AC3E}">
        <p14:creationId xmlns:p14="http://schemas.microsoft.com/office/powerpoint/2010/main" val="750925730"/>
      </p:ext>
    </p:extLst>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4"/>
          <p:cNvSpPr>
            <a:spLocks noChangeArrowheads="1"/>
          </p:cNvSpPr>
          <p:nvPr/>
        </p:nvSpPr>
        <p:spPr bwMode="auto">
          <a:xfrm>
            <a:off x="276225" y="725815"/>
            <a:ext cx="8867775" cy="5447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200" b="1" dirty="0">
                <a:latin typeface="Tahoma" pitchFamily="34" charset="0"/>
                <a:cs typeface="Ali_K_Alwand" pitchFamily="2" charset="-78"/>
              </a:rPr>
              <a:t>3-پزيشك له‌كاتى ديداره‌كه‌دا تيَبينى رِوالَه‌تى نه‌خؤش و ره‌فتارو شيوازى قسه‌ كردن و پيَكهـــــــــــــاته‌ى قسه‌كردنى و (محتوى الكلام)ميزاجــــــــــى نه‌خؤشه‌كه‌وشيَوه‌و پيَكهــــــــــــاته‌ى بيركردنه‌وه‌كه‌ى و به‌شيَوه‌يه‌كى وورد</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 ده‌گه‌رِيَت به‌دواى بوونى خه‌يالَ (وهم)و وه‌سوه‌سه‌و </a:t>
            </a:r>
            <a:r>
              <a:rPr lang="ar-IQ" sz="3200" b="1" dirty="0" smtClean="0">
                <a:latin typeface="Tahoma" pitchFamily="34" charset="0"/>
                <a:cs typeface="Ali_K_Alwand" pitchFamily="2" charset="-78"/>
              </a:rPr>
              <a:t>شله‌ژانى </a:t>
            </a:r>
            <a:r>
              <a:rPr lang="ar-IQ" sz="3200" b="1" dirty="0">
                <a:latin typeface="Tahoma" pitchFamily="34" charset="0"/>
                <a:cs typeface="Ali_K_Alwand" pitchFamily="2" charset="-78"/>
              </a:rPr>
              <a:t>په‌ى پيَبردن (</a:t>
            </a:r>
            <a:r>
              <a:rPr lang="ar-IQ" sz="3200" b="1" dirty="0" smtClean="0">
                <a:latin typeface="Tahoma" pitchFamily="34" charset="0"/>
                <a:cs typeface="Ali-A-Alwand" pitchFamily="2" charset="-78"/>
              </a:rPr>
              <a:t>اچگراب </a:t>
            </a:r>
            <a:r>
              <a:rPr lang="ar-IQ" sz="3200" b="1" dirty="0">
                <a:latin typeface="Tahoma" pitchFamily="34" charset="0"/>
                <a:cs typeface="Ali-A-Alwand" pitchFamily="2" charset="-78"/>
              </a:rPr>
              <a:t>الادراك</a:t>
            </a:r>
            <a:r>
              <a:rPr lang="ar-IQ" sz="3200" b="1" dirty="0">
                <a:latin typeface="Tahoma" pitchFamily="34" charset="0"/>
                <a:cs typeface="Ali_K_Alwand" pitchFamily="2" charset="-78"/>
              </a:rPr>
              <a:t>) وه‌ك هه‌لَخه‌له‌تاندن (خداع)و وريَنه‌(هلوسه‌).</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4-پـــــــــــــاش ئه‌وه‌ پزيشكه‌كه‌ هه‌لَده‌ستيَت به‌ پشكنينى نــــــــــه‌خؤشه‌كه‌و هه‌لَسه‌نگاندنى پله‌ى تيبينى و تركيز و </a:t>
            </a:r>
            <a:r>
              <a:rPr lang="ar-IQ" sz="3200" b="1" dirty="0" smtClean="0">
                <a:latin typeface="Tahoma" pitchFamily="34" charset="0"/>
                <a:cs typeface="Ali_K_Alwand" pitchFamily="2" charset="-78"/>
              </a:rPr>
              <a:t>يــــادگا(</a:t>
            </a:r>
            <a:r>
              <a:rPr lang="ar-IQ" sz="3200" b="1" dirty="0" smtClean="0">
                <a:latin typeface="Tahoma" pitchFamily="34" charset="0"/>
                <a:cs typeface="Ali-A-Alwand" pitchFamily="2" charset="-78"/>
              </a:rPr>
              <a:t>الژاكره‌</a:t>
            </a:r>
            <a:r>
              <a:rPr lang="ar-IQ" sz="3200" b="1" dirty="0" smtClean="0">
                <a:latin typeface="Tahoma" pitchFamily="34" charset="0"/>
                <a:cs typeface="Ali_K_Alwand" pitchFamily="2" charset="-78"/>
              </a:rPr>
              <a:t>)و </a:t>
            </a:r>
            <a:r>
              <a:rPr lang="ar-IQ" sz="3200" b="1" dirty="0">
                <a:latin typeface="Tahoma" pitchFamily="34" charset="0"/>
                <a:cs typeface="Ali_K_Alwand" pitchFamily="2" charset="-78"/>
              </a:rPr>
              <a:t>زانيارى گشتى و بينينى(البصر).</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5-پاشان پشكنينى كردارى(سريرى)لاشه‌يى بؤ ده‌كــــــــــــات و به‌شيَوه‌يه‌كى تايبه‌تى تركيز ده‌خاته‌ سه‌ر كؤئه‌ندامى ده‌مار.</a:t>
            </a:r>
          </a:p>
          <a:p>
            <a:pPr algn="justLow" rtl="1"/>
            <a:r>
              <a:rPr lang="ar-IQ" sz="3000" b="1" dirty="0">
                <a:latin typeface="Tahoma" pitchFamily="34" charset="0"/>
                <a:cs typeface="Ali_K_Alwand" pitchFamily="2" charset="-78"/>
              </a:rPr>
              <a:t>6-له‌وانه‌يه‌ پيَويستى به‌ كردنى </a:t>
            </a:r>
            <a:r>
              <a:rPr lang="ar-IQ" sz="3000" b="1" dirty="0" smtClean="0">
                <a:latin typeface="Tahoma" pitchFamily="34" charset="0"/>
                <a:cs typeface="Ali_K_Alwand" pitchFamily="2" charset="-78"/>
              </a:rPr>
              <a:t>چه‌ند </a:t>
            </a:r>
            <a:r>
              <a:rPr lang="ar-IQ" sz="3000" b="1" dirty="0">
                <a:latin typeface="Tahoma" pitchFamily="34" charset="0"/>
                <a:cs typeface="Ali_K_Alwand" pitchFamily="2" charset="-78"/>
              </a:rPr>
              <a:t>تاقيكردنه‌وه‌يه‌كى ده‌روونى يان پشكنينى تاقيگه‌ى تيشكى (فحوص مختبريه‌ شعاعيه‌)يان هيَلَكارى كاره‌باى ميَشك بيَت.</a:t>
            </a:r>
          </a:p>
        </p:txBody>
      </p:sp>
    </p:spTree>
    <p:extLst>
      <p:ext uri="{BB962C8B-B14F-4D97-AF65-F5344CB8AC3E}">
        <p14:creationId xmlns:p14="http://schemas.microsoft.com/office/powerpoint/2010/main" val="1342270008"/>
      </p:ext>
    </p:extLst>
  </p:cSld>
  <p:clrMapOvr>
    <a:masterClrMapping/>
  </p:clrMapOvr>
  <p:transition>
    <p:wheel spokes="8"/>
  </p:transition>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340</TotalTime>
  <Words>395</Words>
  <Application>Microsoft Office PowerPoint</Application>
  <PresentationFormat>On-screen Show (4:3)</PresentationFormat>
  <Paragraphs>32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Soran-Template</vt:lpstr>
      <vt:lpstr>رينمايى په‌روه‌رده‌يى و دروستى ده‌روونى</vt:lpstr>
      <vt:lpstr>تيَكچوونى دروستى ده‌روونى اختلال الصحه‌ النفسيه‌</vt:lpstr>
      <vt:lpstr>PowerPoint Presentation</vt:lpstr>
      <vt:lpstr>PowerPoint Presentation</vt:lpstr>
      <vt:lpstr>ده‌ست نيشانكردنى شله‌ژانه‌ ده‌روونييه‌كان تشخيص الاچگرابات النفسيه‌</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80</cp:revision>
  <dcterms:created xsi:type="dcterms:W3CDTF">2014-11-02T06:25:24Z</dcterms:created>
  <dcterms:modified xsi:type="dcterms:W3CDTF">2014-11-08T17:33:32Z</dcterms:modified>
</cp:coreProperties>
</file>