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36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08/11/2014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b="1" dirty="0">
                <a:cs typeface="Ali_K_Alwand" pitchFamily="2" charset="-78"/>
              </a:rPr>
              <a:t>رينمايى په‌روه‌رده‌يى و دروستى ده‌روونى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ku-Arab-IQ" sz="3600" dirty="0" smtClean="0">
                <a:cs typeface="+mj-cs"/>
              </a:rPr>
              <a:t>م. </a:t>
            </a:r>
            <a:r>
              <a:rPr lang="ar-KW" sz="3600" dirty="0">
                <a:cs typeface="+mj-cs"/>
              </a:rPr>
              <a:t>فیروز مروئی میلان</a:t>
            </a:r>
            <a:endParaRPr lang="en-GB" sz="3600" dirty="0">
              <a:cs typeface="+mj-cs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Second exam</a:t>
            </a:r>
            <a:endParaRPr lang="en-GB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489251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5000"/>
              </a:lnSpc>
              <a:spcBef>
                <a:spcPts val="0"/>
              </a:spcBef>
              <a:buNone/>
            </a:pPr>
            <a:r>
              <a:rPr lang="ar-KW" sz="5400" dirty="0">
                <a:solidFill>
                  <a:srgbClr val="00B050"/>
                </a:solidFill>
                <a:ea typeface="Calibri"/>
                <a:cs typeface="Unikurd Diyako"/>
              </a:rPr>
              <a:t>تاقیکردنه‌و</a:t>
            </a:r>
            <a:r>
              <a:rPr lang="ku-Arab-IQ" sz="5400" dirty="0">
                <a:solidFill>
                  <a:srgbClr val="00B050"/>
                </a:solidFill>
                <a:ea typeface="Calibri"/>
                <a:cs typeface="Unikurd Diyako"/>
              </a:rPr>
              <a:t>ی  </a:t>
            </a:r>
            <a:r>
              <a:rPr lang="ku-Arab-IQ" sz="5400" dirty="0" smtClean="0">
                <a:solidFill>
                  <a:srgbClr val="00B050"/>
                </a:solidFill>
                <a:ea typeface="Calibri"/>
                <a:cs typeface="Unikurd Diyako"/>
              </a:rPr>
              <a:t>دووه</a:t>
            </a:r>
            <a:r>
              <a:rPr lang="ar-IQ" sz="5400" dirty="0" smtClean="0">
                <a:solidFill>
                  <a:srgbClr val="00B050"/>
                </a:solidFill>
                <a:ea typeface="Calibri"/>
                <a:cs typeface="Unikurd Diyako"/>
              </a:rPr>
              <a:t>ه‌م</a:t>
            </a:r>
            <a:endParaRPr lang="en-US" sz="5400" dirty="0">
              <a:solidFill>
                <a:srgbClr val="00B050"/>
              </a:solidFill>
              <a:ea typeface="Calibri"/>
              <a:cs typeface="Unikurd Diyak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4225600"/>
      </p:ext>
    </p:extLst>
  </p:cSld>
  <p:clrMapOvr>
    <a:masterClrMapping/>
  </p:clrMapOvr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334</TotalTime>
  <Words>18</Words>
  <Application>Microsoft Office PowerPoint</Application>
  <PresentationFormat>On-screen Show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Soran-Template</vt:lpstr>
      <vt:lpstr>رينمايى په‌روه‌رده‌يى و دروستى ده‌روونى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SEDRA 2013</cp:lastModifiedBy>
  <cp:revision>76</cp:revision>
  <dcterms:created xsi:type="dcterms:W3CDTF">2014-11-02T06:25:24Z</dcterms:created>
  <dcterms:modified xsi:type="dcterms:W3CDTF">2014-11-08T18:37:14Z</dcterms:modified>
</cp:coreProperties>
</file>