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258" r:id="rId3"/>
    <p:sldId id="259" r:id="rId4"/>
    <p:sldId id="260" r:id="rId5"/>
    <p:sldId id="261" r:id="rId6"/>
    <p:sldId id="266" r:id="rId7"/>
    <p:sldId id="262" r:id="rId8"/>
    <p:sldId id="267" r:id="rId9"/>
    <p:sldId id="263" r:id="rId10"/>
    <p:sldId id="268" r:id="rId11"/>
    <p:sldId id="264" r:id="rId12"/>
    <p:sldId id="265"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22" autoAdjust="0"/>
  </p:normalViewPr>
  <p:slideViewPr>
    <p:cSldViewPr showGuides="1">
      <p:cViewPr>
        <p:scale>
          <a:sx n="70" d="100"/>
          <a:sy n="70" d="100"/>
        </p:scale>
        <p:origin x="-1368"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pPr/>
              <a:t>08/11/2014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pPr/>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pPr/>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pPr/>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pPr/>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www.soran.edu.iq/"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6"/>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ar-IQ" b="1" dirty="0">
                <a:cs typeface="Ali_K_Alwand" pitchFamily="2" charset="-78"/>
              </a:rPr>
              <a:t>رينمايى په‌روه‌رده‌يى و دروستى ده‌روونى</a:t>
            </a:r>
            <a:endParaRPr lang="en-US" dirty="0"/>
          </a:p>
        </p:txBody>
      </p:sp>
      <p:sp>
        <p:nvSpPr>
          <p:cNvPr id="12" name="Text Placeholder 11"/>
          <p:cNvSpPr>
            <a:spLocks noGrp="1"/>
          </p:cNvSpPr>
          <p:nvPr>
            <p:ph type="body" idx="1"/>
          </p:nvPr>
        </p:nvSpPr>
        <p:spPr/>
        <p:txBody>
          <a:bodyPr>
            <a:noAutofit/>
          </a:bodyPr>
          <a:lstStyle/>
          <a:p>
            <a:r>
              <a:rPr lang="ku-Arab-IQ" sz="3600" dirty="0" smtClean="0">
                <a:cs typeface="+mj-cs"/>
              </a:rPr>
              <a:t>م. </a:t>
            </a:r>
            <a:r>
              <a:rPr lang="ar-KW" sz="3600" dirty="0">
                <a:cs typeface="+mj-cs"/>
              </a:rPr>
              <a:t>فیروز مروئی میلان</a:t>
            </a:r>
            <a:endParaRPr lang="en-GB" sz="3600" dirty="0">
              <a:cs typeface="+mj-cs"/>
            </a:endParaRPr>
          </a:p>
        </p:txBody>
      </p:sp>
      <p:sp>
        <p:nvSpPr>
          <p:cNvPr id="13" name="Text Placeholder 12"/>
          <p:cNvSpPr>
            <a:spLocks noGrp="1"/>
          </p:cNvSpPr>
          <p:nvPr>
            <p:ph type="body" sz="quarter" idx="3"/>
          </p:nvPr>
        </p:nvSpPr>
        <p:spPr>
          <a:xfrm>
            <a:off x="4507925" y="1628800"/>
            <a:ext cx="4608511" cy="903287"/>
          </a:xfrm>
        </p:spPr>
        <p:txBody>
          <a:bodyPr>
            <a:noAutofit/>
          </a:bodyPr>
          <a:lstStyle/>
          <a:p>
            <a:pPr algn="ctr"/>
            <a:r>
              <a:rPr lang="ku-Arab-IQ" sz="4400" dirty="0">
                <a:cs typeface="Ali_K_Alwand" pitchFamily="2" charset="-78"/>
              </a:rPr>
              <a:t>چ</a:t>
            </a:r>
            <a:r>
              <a:rPr lang="ar-IQ" sz="4400" dirty="0">
                <a:cs typeface="Ali_K_Alwand" pitchFamily="2" charset="-78"/>
              </a:rPr>
              <a:t>اره‌سه‌رى </a:t>
            </a:r>
            <a:r>
              <a:rPr lang="ar-IQ" sz="4400" dirty="0" smtClean="0">
                <a:cs typeface="Ali_K_Alwand" pitchFamily="2" charset="-78"/>
              </a:rPr>
              <a:t>ده‌روونى</a:t>
            </a:r>
            <a:endParaRPr lang="en-US" sz="4400" dirty="0">
              <a:latin typeface="Times New Roma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81A63BC6-9427-4AB1-9291-243FEAA6D7C6}" type="slidenum">
              <a:rPr lang="en-GB" smtClean="0"/>
              <a:pPr/>
              <a:t>1</a:t>
            </a:fld>
            <a:endParaRPr lang="en-GB"/>
          </a:p>
        </p:txBody>
      </p:sp>
      <p:sp>
        <p:nvSpPr>
          <p:cNvPr id="3" name="Content Placeholder 2"/>
          <p:cNvSpPr>
            <a:spLocks noGrp="1"/>
          </p:cNvSpPr>
          <p:nvPr>
            <p:ph sz="quarter" idx="4"/>
          </p:nvPr>
        </p:nvSpPr>
        <p:spPr/>
        <p:txBody>
          <a:bodyPr/>
          <a:lstStyle/>
          <a:p>
            <a:endParaRPr lang="ar-IQ"/>
          </a:p>
        </p:txBody>
      </p:sp>
    </p:spTree>
    <p:extLst>
      <p:ext uri="{BB962C8B-B14F-4D97-AF65-F5344CB8AC3E}">
        <p14:creationId xmlns:p14="http://schemas.microsoft.com/office/powerpoint/2010/main" val="27078400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81C0F97-348B-46A2-84FE-EBA07D71BB30}" type="slidenum">
              <a:rPr lang="en-GB" smtClean="0"/>
              <a:pPr/>
              <a:t>10</a:t>
            </a:fld>
            <a:endParaRPr lang="en-GB"/>
          </a:p>
        </p:txBody>
      </p:sp>
      <p:sp>
        <p:nvSpPr>
          <p:cNvPr id="3" name="Rectangle 2"/>
          <p:cNvSpPr/>
          <p:nvPr/>
        </p:nvSpPr>
        <p:spPr>
          <a:xfrm>
            <a:off x="0" y="1412776"/>
            <a:ext cx="8703876" cy="4031873"/>
          </a:xfrm>
          <a:prstGeom prst="rect">
            <a:avLst/>
          </a:prstGeom>
        </p:spPr>
        <p:txBody>
          <a:bodyPr wrap="square">
            <a:spAutoFit/>
          </a:bodyPr>
          <a:lstStyle/>
          <a:p>
            <a:pPr algn="r" rtl="1"/>
            <a:r>
              <a:rPr lang="ar-IQ" sz="3200" b="1" dirty="0">
                <a:latin typeface="Tahoma" pitchFamily="34" charset="0"/>
                <a:cs typeface="Ali_K_Alwand" pitchFamily="2" charset="-78"/>
              </a:rPr>
              <a:t>-رِاهيَنان له‌سه‌ر حه‌ساند نه‌وه‌(ا</a:t>
            </a:r>
            <a:r>
              <a:rPr lang="ar-IQ" sz="3200" b="1" dirty="0">
                <a:latin typeface="Tahoma" pitchFamily="34" charset="0"/>
                <a:cs typeface="Ali-A-Alwand" pitchFamily="2" charset="-78"/>
              </a:rPr>
              <a:t>لاسترخاء</a:t>
            </a:r>
            <a:r>
              <a:rPr lang="ar-IQ" sz="3200" b="1" dirty="0">
                <a:latin typeface="Tahoma" pitchFamily="34" charset="0"/>
                <a:cs typeface="Ali_K_Alwand" pitchFamily="2" charset="-78"/>
              </a:rPr>
              <a:t>)</a:t>
            </a:r>
            <a:r>
              <a:rPr lang="en-US" sz="3200" b="1" dirty="0" smtClean="0">
                <a:latin typeface="Tahoma" pitchFamily="34" charset="0"/>
                <a:cs typeface="Ali_K_Alwand" pitchFamily="2" charset="-78"/>
              </a:rPr>
              <a:t>Relaxation                 </a:t>
            </a:r>
            <a:endParaRPr lang="en-US" sz="3200" dirty="0">
              <a:latin typeface="Tahoma" pitchFamily="34" charset="0"/>
              <a:cs typeface="Ali_K_Alwand" pitchFamily="2" charset="-78"/>
            </a:endParaRPr>
          </a:p>
          <a:p>
            <a:pPr algn="r" rtl="1"/>
            <a:r>
              <a:rPr lang="ar-IQ" sz="3200" b="1" dirty="0">
                <a:latin typeface="Tahoma" pitchFamily="34" charset="0"/>
                <a:cs typeface="Ali_K_Alwand" pitchFamily="2" charset="-78"/>
              </a:rPr>
              <a:t>-به‌ربه‌ره‌كانى كردن(</a:t>
            </a:r>
            <a:r>
              <a:rPr lang="ar-IQ" sz="3200" b="1" dirty="0">
                <a:latin typeface="Tahoma" pitchFamily="34" charset="0"/>
                <a:cs typeface="Ali-A-Alwand" pitchFamily="2" charset="-78"/>
              </a:rPr>
              <a:t>التعرچ</a:t>
            </a:r>
            <a:r>
              <a:rPr lang="ar-IQ" sz="3200" b="1" dirty="0">
                <a:latin typeface="Tahoma" pitchFamily="34" charset="0"/>
                <a:cs typeface="Ali_K_Alwand" pitchFamily="2" charset="-78"/>
              </a:rPr>
              <a:t>)</a:t>
            </a:r>
            <a:r>
              <a:rPr lang="en-US" sz="3200" b="1" dirty="0" smtClean="0">
                <a:latin typeface="Tahoma" pitchFamily="34" charset="0"/>
                <a:cs typeface="Ali_K_Alwand" pitchFamily="2" charset="-78"/>
              </a:rPr>
              <a:t>Exposure                               </a:t>
            </a:r>
            <a:endParaRPr lang="en-US" sz="3200" dirty="0">
              <a:latin typeface="Tahoma" pitchFamily="34" charset="0"/>
              <a:cs typeface="Ali_K_Alwand" pitchFamily="2" charset="-78"/>
            </a:endParaRPr>
          </a:p>
          <a:p>
            <a:pPr algn="r" rtl="1"/>
            <a:r>
              <a:rPr lang="ar-IQ" sz="3200" b="1" dirty="0">
                <a:latin typeface="Tahoma" pitchFamily="34" charset="0"/>
                <a:cs typeface="Ali_K_Alwand" pitchFamily="2" charset="-78"/>
              </a:rPr>
              <a:t>-زالَ بوون به‌سه‌ر خؤيدا(</a:t>
            </a:r>
            <a:r>
              <a:rPr lang="ar-IQ" sz="3200" b="1" dirty="0">
                <a:latin typeface="Tahoma" pitchFamily="34" charset="0"/>
                <a:cs typeface="Ali-A-Alwand" pitchFamily="2" charset="-78"/>
              </a:rPr>
              <a:t>الژات</a:t>
            </a:r>
            <a:r>
              <a:rPr lang="ar-IQ" sz="3200" b="1" dirty="0">
                <a:latin typeface="Tahoma" pitchFamily="34" charset="0"/>
                <a:cs typeface="Ali_K_Alwand" pitchFamily="2" charset="-78"/>
              </a:rPr>
              <a:t>)</a:t>
            </a:r>
            <a:r>
              <a:rPr lang="en-US" sz="3200" b="1" dirty="0">
                <a:latin typeface="Tahoma" pitchFamily="34" charset="0"/>
                <a:cs typeface="Ali_K_Alwand" pitchFamily="2" charset="-78"/>
              </a:rPr>
              <a:t>Self </a:t>
            </a:r>
            <a:r>
              <a:rPr lang="en-US" sz="3200" b="1" dirty="0">
                <a:cs typeface="Ali_K_Alwand" pitchFamily="2" charset="-78"/>
              </a:rPr>
              <a:t>–</a:t>
            </a:r>
            <a:r>
              <a:rPr lang="en-US" sz="3200" b="1" dirty="0" smtClean="0">
                <a:latin typeface="Tahoma" pitchFamily="34" charset="0"/>
                <a:cs typeface="Ali_K_Alwand" pitchFamily="2" charset="-78"/>
              </a:rPr>
              <a:t>Control                      </a:t>
            </a:r>
            <a:endParaRPr lang="en-US" sz="3200" dirty="0">
              <a:latin typeface="Tahoma" pitchFamily="34" charset="0"/>
              <a:cs typeface="Ali_K_Alwand" pitchFamily="2" charset="-78"/>
            </a:endParaRPr>
          </a:p>
          <a:p>
            <a:pPr algn="r" rtl="1"/>
            <a:r>
              <a:rPr lang="ar-IQ" sz="3200" b="1" dirty="0">
                <a:latin typeface="Tahoma" pitchFamily="34" charset="0"/>
                <a:cs typeface="Ali_K_Alwand" pitchFamily="2" charset="-78"/>
              </a:rPr>
              <a:t>-قه‌ده‌غه‌كردنى </a:t>
            </a:r>
            <a:r>
              <a:rPr lang="ar-IQ" sz="3200" b="1" dirty="0" smtClean="0">
                <a:latin typeface="Tahoma" pitchFamily="34" charset="0"/>
                <a:cs typeface="Ali_K_Alwand" pitchFamily="2" charset="-78"/>
              </a:rPr>
              <a:t>وه‌لاَمدانه‌وه‌</a:t>
            </a:r>
            <a:r>
              <a:rPr lang="en-US" sz="3200" b="1" dirty="0" smtClean="0">
                <a:latin typeface="Tahoma" pitchFamily="34" charset="0"/>
                <a:cs typeface="Ali_K_Alwand" pitchFamily="2" charset="-78"/>
              </a:rPr>
              <a:t>Response Prevention           </a:t>
            </a:r>
            <a:endParaRPr lang="en-US" sz="3200" dirty="0">
              <a:latin typeface="Tahoma" pitchFamily="34" charset="0"/>
              <a:cs typeface="Ali_K_Alwand" pitchFamily="2" charset="-78"/>
            </a:endParaRPr>
          </a:p>
          <a:p>
            <a:pPr algn="r" rtl="1"/>
            <a:r>
              <a:rPr lang="en-US" sz="3200" b="1" dirty="0" smtClean="0">
                <a:latin typeface="Tahoma" pitchFamily="34" charset="0"/>
                <a:cs typeface="Ali_K_Alwand" pitchFamily="2" charset="-78"/>
              </a:rPr>
              <a:t> </a:t>
            </a:r>
            <a:r>
              <a:rPr lang="ar-IQ" sz="3200" b="1" dirty="0" smtClean="0">
                <a:latin typeface="Tahoma" pitchFamily="34" charset="0"/>
                <a:cs typeface="Ali_K_Alwand" pitchFamily="2" charset="-78"/>
              </a:rPr>
              <a:t>-وه‌ستاندنى بيركردنه‌وه‌</a:t>
            </a:r>
            <a:r>
              <a:rPr lang="en-US" sz="3200" b="1" dirty="0" smtClean="0">
                <a:latin typeface="Tahoma" pitchFamily="34" charset="0"/>
                <a:cs typeface="Ali_K_Alwand" pitchFamily="2" charset="-78"/>
              </a:rPr>
              <a:t>Thought stopping                     </a:t>
            </a:r>
            <a:endParaRPr lang="en-US" sz="3200" dirty="0" smtClean="0">
              <a:latin typeface="Tahoma" pitchFamily="34" charset="0"/>
              <a:cs typeface="Ali_K_Alwand" pitchFamily="2" charset="-78"/>
            </a:endParaRPr>
          </a:p>
          <a:p>
            <a:pPr algn="r" rtl="1"/>
            <a:r>
              <a:rPr lang="ar-IQ" sz="3200" b="1" dirty="0" smtClean="0">
                <a:latin typeface="Tahoma" pitchFamily="34" charset="0"/>
                <a:cs typeface="Ali_K_Alwand" pitchFamily="2" charset="-78"/>
              </a:rPr>
              <a:t>-</a:t>
            </a:r>
            <a:r>
              <a:rPr lang="ar-IQ" sz="3200" b="1" dirty="0">
                <a:latin typeface="Tahoma" pitchFamily="34" charset="0"/>
                <a:cs typeface="Ali_K_Alwand" pitchFamily="2" charset="-78"/>
              </a:rPr>
              <a:t>رِاهيَنان له‌سه‌ر جه‌ختكردنه‌وه‌ى </a:t>
            </a:r>
            <a:r>
              <a:rPr lang="ar-IQ" sz="3200" b="1" dirty="0" smtClean="0">
                <a:latin typeface="Tahoma" pitchFamily="34" charset="0"/>
                <a:cs typeface="Ali_K_Alwand" pitchFamily="2" charset="-78"/>
              </a:rPr>
              <a:t>خود</a:t>
            </a:r>
            <a:endParaRPr lang="en-US" sz="3200" b="1" dirty="0" smtClean="0">
              <a:latin typeface="Tahoma" pitchFamily="34" charset="0"/>
              <a:cs typeface="Ali_K_Alwand" pitchFamily="2" charset="-78"/>
            </a:endParaRPr>
          </a:p>
          <a:p>
            <a:pPr algn="l"/>
            <a:r>
              <a:rPr lang="en-US" sz="3200" b="1" dirty="0" err="1" smtClean="0">
                <a:latin typeface="Tahoma" pitchFamily="34" charset="0"/>
                <a:cs typeface="Ali_K_Alwand" pitchFamily="2" charset="-78"/>
              </a:rPr>
              <a:t>Assertivenss</a:t>
            </a:r>
            <a:r>
              <a:rPr lang="en-US" sz="3200" b="1" dirty="0" smtClean="0">
                <a:latin typeface="Tahoma" pitchFamily="34" charset="0"/>
                <a:cs typeface="Ali_K_Alwand" pitchFamily="2" charset="-78"/>
              </a:rPr>
              <a:t> Training   contingency</a:t>
            </a:r>
            <a:endParaRPr lang="en-US" sz="3200" dirty="0">
              <a:latin typeface="Tahoma" pitchFamily="34" charset="0"/>
              <a:cs typeface="Ali_K_Alwand" pitchFamily="2" charset="-78"/>
            </a:endParaRPr>
          </a:p>
          <a:p>
            <a:pPr algn="r" rtl="1"/>
            <a:r>
              <a:rPr lang="ar-IQ" sz="3200" b="1" dirty="0">
                <a:latin typeface="Tahoma" pitchFamily="34" charset="0"/>
                <a:cs typeface="Ali_K_Alwand" pitchFamily="2" charset="-78"/>
              </a:rPr>
              <a:t>-چاره‌سه‌ركردن به‌ دوور كه‌وتنه‌وه‌</a:t>
            </a:r>
            <a:r>
              <a:rPr lang="en-US" sz="3200" b="1" dirty="0">
                <a:latin typeface="Tahoma" pitchFamily="34" charset="0"/>
                <a:cs typeface="Ali_K_Alwand" pitchFamily="2" charset="-78"/>
              </a:rPr>
              <a:t>Aversion </a:t>
            </a:r>
            <a:r>
              <a:rPr lang="en-US" sz="3200" b="1" dirty="0" smtClean="0">
                <a:latin typeface="Tahoma" pitchFamily="34" charset="0"/>
                <a:cs typeface="Ali_K_Alwand" pitchFamily="2" charset="-78"/>
              </a:rPr>
              <a:t>Therapy              </a:t>
            </a:r>
            <a:endParaRPr lang="en-US" sz="3200" dirty="0">
              <a:latin typeface="Tahoma" pitchFamily="34" charset="0"/>
              <a:cs typeface="Ali_K_Alwand" pitchFamily="2" charset="-78"/>
            </a:endParaRPr>
          </a:p>
        </p:txBody>
      </p:sp>
    </p:spTree>
    <p:extLst>
      <p:ext uri="{BB962C8B-B14F-4D97-AF65-F5344CB8AC3E}">
        <p14:creationId xmlns:p14="http://schemas.microsoft.com/office/powerpoint/2010/main" val="2792242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4"/>
          <p:cNvSpPr>
            <a:spLocks noChangeArrowheads="1"/>
          </p:cNvSpPr>
          <p:nvPr/>
        </p:nvSpPr>
        <p:spPr bwMode="auto">
          <a:xfrm>
            <a:off x="228600" y="395992"/>
            <a:ext cx="8915400" cy="6124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rtl="1"/>
            <a:r>
              <a:rPr lang="ar-IQ" sz="2800" b="1" dirty="0" smtClean="0">
                <a:latin typeface="Tahoma" pitchFamily="34" charset="0"/>
                <a:cs typeface="Ali_K_Alwand" pitchFamily="2" charset="-78"/>
              </a:rPr>
              <a:t>ب-چاره‌سه‌رى </a:t>
            </a:r>
            <a:r>
              <a:rPr lang="ar-IQ" sz="2800" b="1" dirty="0">
                <a:latin typeface="Tahoma" pitchFamily="34" charset="0"/>
                <a:cs typeface="Ali_K_Alwand" pitchFamily="2" charset="-78"/>
              </a:rPr>
              <a:t>مه‌عريفي(العلاج المعرفي)</a:t>
            </a:r>
            <a:r>
              <a:rPr lang="en-US" sz="2800" b="1" dirty="0">
                <a:latin typeface="Tahoma" pitchFamily="34" charset="0"/>
                <a:cs typeface="Ali_K_Alwand" pitchFamily="2" charset="-78"/>
              </a:rPr>
              <a:t>Cognitive Therapy</a:t>
            </a:r>
            <a:endParaRPr lang="en-US" sz="2800" dirty="0">
              <a:latin typeface="Tahoma" pitchFamily="34" charset="0"/>
              <a:cs typeface="Ali_K_Alwand" pitchFamily="2" charset="-78"/>
            </a:endParaRPr>
          </a:p>
          <a:p>
            <a:pPr algn="r" rtl="1"/>
            <a:r>
              <a:rPr lang="ar-IQ" sz="2800" b="1" dirty="0">
                <a:latin typeface="Tahoma" pitchFamily="34" charset="0"/>
                <a:cs typeface="Ali_K_Alwand" pitchFamily="2" charset="-78"/>
              </a:rPr>
              <a:t>   ئه‌م </a:t>
            </a:r>
            <a:r>
              <a:rPr lang="ar-IQ" sz="2800" b="1" dirty="0" smtClean="0">
                <a:latin typeface="Tahoma" pitchFamily="34" charset="0"/>
                <a:cs typeface="Ali_K_Alwand" pitchFamily="2" charset="-78"/>
              </a:rPr>
              <a:t>چاره‌سه‌ره‌ </a:t>
            </a:r>
            <a:r>
              <a:rPr lang="ar-IQ" sz="2800" b="1" dirty="0">
                <a:latin typeface="Tahoma" pitchFamily="34" charset="0"/>
                <a:cs typeface="Ali_K_Alwand" pitchFamily="2" charset="-78"/>
              </a:rPr>
              <a:t>پشت ده‌به‌ستيَت به‌ هه‌نديَك نيشانه‌و رِه‌فتارى نائاسايى و به‌رده‌وام ده‌بيَت له‌ رِووداندا (الحصول)به‌هؤى نه‌گونجانى شيَواز يان ريَگاكـــــــــانى بيركردنه‌وه‌.</a:t>
            </a:r>
            <a:endParaRPr lang="en-US" sz="2800" dirty="0">
              <a:latin typeface="Tahoma" pitchFamily="34" charset="0"/>
              <a:cs typeface="Ali_K_Alwand" pitchFamily="2" charset="-78"/>
            </a:endParaRPr>
          </a:p>
          <a:p>
            <a:pPr algn="r" rtl="1"/>
            <a:r>
              <a:rPr lang="ar-IQ" sz="2800" b="1" dirty="0">
                <a:latin typeface="Tahoma" pitchFamily="34" charset="0"/>
                <a:cs typeface="Ali_K_Alwand" pitchFamily="2" charset="-78"/>
              </a:rPr>
              <a:t>  </a:t>
            </a:r>
            <a:r>
              <a:rPr lang="ar-IQ" sz="2800" b="1" dirty="0" smtClean="0">
                <a:latin typeface="Tahoma" pitchFamily="34" charset="0"/>
                <a:cs typeface="Ali_K_Alwand" pitchFamily="2" charset="-78"/>
              </a:rPr>
              <a:t>چاره‌سه‌رى </a:t>
            </a:r>
            <a:r>
              <a:rPr lang="ar-IQ" sz="2800" b="1" dirty="0">
                <a:latin typeface="Tahoma" pitchFamily="34" charset="0"/>
                <a:cs typeface="Ali_K_Alwand" pitchFamily="2" charset="-78"/>
              </a:rPr>
              <a:t>زانيارى به‌ </a:t>
            </a:r>
            <a:r>
              <a:rPr lang="ar-IQ" sz="2800" b="1" dirty="0" smtClean="0">
                <a:latin typeface="Tahoma" pitchFamily="34" charset="0"/>
                <a:cs typeface="Ali_K_Alwand" pitchFamily="2" charset="-78"/>
              </a:rPr>
              <a:t>چوار </a:t>
            </a:r>
            <a:r>
              <a:rPr lang="ar-IQ" sz="2800" b="1" dirty="0">
                <a:latin typeface="Tahoma" pitchFamily="34" charset="0"/>
                <a:cs typeface="Ali_K_Alwand" pitchFamily="2" charset="-78"/>
              </a:rPr>
              <a:t>قؤناغدا ده‌رِوات ئه‌ويش:</a:t>
            </a:r>
            <a:endParaRPr lang="en-US" sz="2800" dirty="0">
              <a:latin typeface="Tahoma" pitchFamily="34" charset="0"/>
              <a:cs typeface="Ali_K_Alwand" pitchFamily="2" charset="-78"/>
            </a:endParaRPr>
          </a:p>
          <a:p>
            <a:pPr algn="r" rtl="1"/>
            <a:r>
              <a:rPr lang="ar-IQ" sz="2800" b="1" dirty="0">
                <a:latin typeface="Tahoma" pitchFamily="34" charset="0"/>
                <a:cs typeface="Ali_K_Alwand" pitchFamily="2" charset="-78"/>
              </a:rPr>
              <a:t>-ناسينى ريگا نه‌گونجاوه‌كان له‌بيركردنه‌وه‌دا،به‌ تيروانينى نه‌خؤشه‌كــــــــــه‌ و داواى لىَ بكريَت بيركردنه‌وه‌كانى تؤما بكات له‌ </a:t>
            </a:r>
            <a:r>
              <a:rPr lang="ar-IQ" sz="2800" b="1" dirty="0" smtClean="0">
                <a:latin typeface="Tahoma" pitchFamily="34" charset="0"/>
                <a:cs typeface="Ali_K_Alwand" pitchFamily="2" charset="-78"/>
              </a:rPr>
              <a:t>رؤژميريكدا</a:t>
            </a:r>
            <a:r>
              <a:rPr lang="ar-IQ" sz="2800" b="1" dirty="0">
                <a:latin typeface="Tahoma" pitchFamily="34" charset="0"/>
                <a:cs typeface="Ali_K_Alwand" pitchFamily="2" charset="-78"/>
              </a:rPr>
              <a:t>.</a:t>
            </a:r>
            <a:endParaRPr lang="en-US" sz="2800" dirty="0">
              <a:latin typeface="Tahoma" pitchFamily="34" charset="0"/>
              <a:cs typeface="Ali_K_Alwand" pitchFamily="2" charset="-78"/>
            </a:endParaRPr>
          </a:p>
          <a:p>
            <a:pPr algn="r" rtl="1"/>
            <a:r>
              <a:rPr lang="ar-IQ" sz="2800" b="1" dirty="0">
                <a:latin typeface="Tahoma" pitchFamily="34" charset="0"/>
                <a:cs typeface="Ali_K_Alwand" pitchFamily="2" charset="-78"/>
              </a:rPr>
              <a:t>-ناسينى ئه‌و ريگا بيركردنه‌وانه‌ى كه‌ به‌تيَروانينى نه‌خؤش نه‌گونجـــــــاون،وه‌ داواى لىَ بكريَت ئه‌و شتانه‌ى به‌ بيريدا ديَت له‌ پيَش يان له‌گه‌لَ نيشانه‌كـــاندا له‌ </a:t>
            </a:r>
            <a:r>
              <a:rPr lang="ar-IQ" sz="2800" b="1" dirty="0" smtClean="0">
                <a:latin typeface="Tahoma" pitchFamily="34" charset="0"/>
                <a:cs typeface="Ali_K_Alwand" pitchFamily="2" charset="-78"/>
              </a:rPr>
              <a:t>رؤژميره‌كه‌يدا </a:t>
            </a:r>
            <a:r>
              <a:rPr lang="ar-IQ" sz="2800" b="1" dirty="0">
                <a:latin typeface="Tahoma" pitchFamily="34" charset="0"/>
                <a:cs typeface="Ali_K_Alwand" pitchFamily="2" charset="-78"/>
              </a:rPr>
              <a:t>تؤمارى بكات.</a:t>
            </a:r>
            <a:endParaRPr lang="en-US" sz="2800" dirty="0">
              <a:latin typeface="Tahoma" pitchFamily="34" charset="0"/>
              <a:cs typeface="Ali_K_Alwand" pitchFamily="2" charset="-78"/>
            </a:endParaRPr>
          </a:p>
          <a:p>
            <a:pPr algn="r" rtl="1"/>
            <a:r>
              <a:rPr lang="ar-IQ" sz="2800" b="1" dirty="0">
                <a:latin typeface="Tahoma" pitchFamily="34" charset="0"/>
                <a:cs typeface="Ali_K_Alwand" pitchFamily="2" charset="-78"/>
              </a:rPr>
              <a:t>-پرسيار له‌ نه‌خؤش ده‌كريَت پرسياريكى وا واى لىَ ده‌كات پرسيار بكـــــــــات ده‌رباره‌ى بنه‌ما لؤجيكييه‌كان بؤ ريگا بيركردنه‌وه‌ نه‌گونجاوه‌كانى.</a:t>
            </a:r>
            <a:endParaRPr lang="en-US" sz="2800" dirty="0">
              <a:latin typeface="Tahoma" pitchFamily="34" charset="0"/>
              <a:cs typeface="Ali_K_Alwand" pitchFamily="2" charset="-78"/>
            </a:endParaRPr>
          </a:p>
          <a:p>
            <a:pPr algn="r" rtl="1"/>
            <a:r>
              <a:rPr lang="ar-IQ" sz="2800" b="1" dirty="0">
                <a:latin typeface="Tahoma" pitchFamily="34" charset="0"/>
                <a:cs typeface="Ali_K_Alwand" pitchFamily="2" charset="-78"/>
              </a:rPr>
              <a:t>-داوا له‌ نه‌خؤش ده‌كريَت ريَگايه‌كى ترى بيركردنه‌وه‌ بدوزيَته‌وه‌ لــــه‌ جياتى ئه‌و ريَگا بيركردنه‌وه‌يه‌ى كه‌ هه‌يه‌تى(</a:t>
            </a:r>
            <a:r>
              <a:rPr lang="ar-IQ" sz="2800" b="1" dirty="0">
                <a:latin typeface="Tahoma" pitchFamily="34" charset="0"/>
                <a:cs typeface="Ali-A-Alwand" pitchFamily="2" charset="-78"/>
              </a:rPr>
              <a:t>گريقه‌</a:t>
            </a:r>
            <a:r>
              <a:rPr lang="ar-IQ" sz="2800" b="1" dirty="0">
                <a:latin typeface="Tahoma" pitchFamily="34" charset="0"/>
                <a:cs typeface="Ali_K_Alwand" pitchFamily="2" charset="-78"/>
              </a:rPr>
              <a:t> تفكيره‌)</a:t>
            </a:r>
            <a:endParaRPr lang="en-US" sz="2800" dirty="0">
              <a:latin typeface="Tahoma" pitchFamily="34" charset="0"/>
              <a:cs typeface="Ali_K_Alwand" pitchFamily="2" charset="-78"/>
            </a:endParaRPr>
          </a:p>
          <a:p>
            <a:pPr algn="r" rtl="1"/>
            <a:r>
              <a:rPr lang="ar-IQ" sz="2800" b="1" dirty="0">
                <a:latin typeface="Tahoma" pitchFamily="34" charset="0"/>
                <a:cs typeface="Ali_K_Alwand" pitchFamily="2" charset="-78"/>
              </a:rPr>
              <a:t>-هاندانى نه‌خؤش بؤ </a:t>
            </a:r>
            <a:r>
              <a:rPr lang="ar-IQ" sz="2800" b="1" dirty="0" smtClean="0">
                <a:latin typeface="Tahoma" pitchFamily="34" charset="0"/>
                <a:cs typeface="Ali_K_Alwand" pitchFamily="2" charset="-78"/>
              </a:rPr>
              <a:t>هه‌لَبژاردنى </a:t>
            </a:r>
            <a:r>
              <a:rPr lang="ar-IQ" sz="2800" b="1" dirty="0">
                <a:latin typeface="Tahoma" pitchFamily="34" charset="0"/>
                <a:cs typeface="Ali_K_Alwand" pitchFamily="2" charset="-78"/>
              </a:rPr>
              <a:t>ريگايه‌كى باشتر.</a:t>
            </a:r>
            <a:endParaRPr lang="en-US" sz="2800" dirty="0">
              <a:latin typeface="Tahoma" pitchFamily="34" charset="0"/>
              <a:cs typeface="Ali_K_Alwand" pitchFamily="2" charset="-78"/>
            </a:endParaRPr>
          </a:p>
          <a:p>
            <a:pPr algn="r" rtl="1" eaLnBrk="0" hangingPunct="0"/>
            <a:endParaRPr lang="en-US" sz="2800" dirty="0">
              <a:cs typeface="Ali_K_Alwand" pitchFamily="2" charset="-78"/>
            </a:endParaRPr>
          </a:p>
        </p:txBody>
      </p:sp>
    </p:spTree>
    <p:extLst>
      <p:ext uri="{BB962C8B-B14F-4D97-AF65-F5344CB8AC3E}">
        <p14:creationId xmlns:p14="http://schemas.microsoft.com/office/powerpoint/2010/main" val="3296703582"/>
      </p:ext>
    </p:extLst>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4"/>
          <p:cNvSpPr>
            <a:spLocks noChangeArrowheads="1"/>
          </p:cNvSpPr>
          <p:nvPr/>
        </p:nvSpPr>
        <p:spPr bwMode="auto">
          <a:xfrm>
            <a:off x="0" y="871051"/>
            <a:ext cx="9144000"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2400" b="1" dirty="0">
                <a:latin typeface="Tahoma" pitchFamily="34" charset="0"/>
                <a:cs typeface="Ali_K_Alwand" pitchFamily="2" charset="-78"/>
              </a:rPr>
              <a:t>ج- </a:t>
            </a:r>
            <a:r>
              <a:rPr lang="ar-IQ" sz="2400" b="1" dirty="0" smtClean="0">
                <a:latin typeface="Tahoma" pitchFamily="34" charset="0"/>
                <a:cs typeface="Ali_K_Alwand" pitchFamily="2" charset="-78"/>
              </a:rPr>
              <a:t>چاره‌سه‌رى </a:t>
            </a:r>
            <a:r>
              <a:rPr lang="ar-IQ" sz="2400" b="1" dirty="0">
                <a:latin typeface="Tahoma" pitchFamily="34" charset="0"/>
                <a:cs typeface="Ali_K_Alwand" pitchFamily="2" charset="-78"/>
              </a:rPr>
              <a:t>ده‌روونى ديناميكى پوختكراو(العلاج النفسي الدينامي المختصر)</a:t>
            </a:r>
            <a:endParaRPr lang="en-US" sz="2400" dirty="0">
              <a:latin typeface="Tahoma" pitchFamily="34" charset="0"/>
              <a:cs typeface="Ali_K_Alwand" pitchFamily="2" charset="-78"/>
            </a:endParaRPr>
          </a:p>
          <a:p>
            <a:pPr algn="justLow" rtl="1"/>
            <a:r>
              <a:rPr lang="en-US" sz="2400" b="1" dirty="0">
                <a:latin typeface="Tahoma" pitchFamily="34" charset="0"/>
                <a:cs typeface="Ali_K_Alwand" pitchFamily="2" charset="-78"/>
              </a:rPr>
              <a:t>Brief Psychodynamic Therapy                                               </a:t>
            </a:r>
            <a:endParaRPr lang="en-US" sz="2400" dirty="0">
              <a:latin typeface="Tahoma" pitchFamily="34" charset="0"/>
              <a:cs typeface="Ali_K_Alwand" pitchFamily="2" charset="-78"/>
            </a:endParaRPr>
          </a:p>
          <a:p>
            <a:pPr algn="justLow" rtl="1"/>
            <a:r>
              <a:rPr lang="en-US" sz="2400" b="1" dirty="0">
                <a:latin typeface="Tahoma" pitchFamily="34" charset="0"/>
                <a:cs typeface="Ali_K_Alwand" pitchFamily="2" charset="-78"/>
              </a:rPr>
              <a:t>   </a:t>
            </a:r>
            <a:r>
              <a:rPr lang="ar-IQ" sz="2400" b="1" dirty="0">
                <a:latin typeface="Tahoma" pitchFamily="34" charset="0"/>
                <a:cs typeface="Ali_K_Alwand" pitchFamily="2" charset="-78"/>
              </a:rPr>
              <a:t>ئه‌م </a:t>
            </a:r>
            <a:r>
              <a:rPr lang="ar-IQ" sz="2400" b="1" dirty="0" smtClean="0">
                <a:latin typeface="Tahoma" pitchFamily="34" charset="0"/>
                <a:cs typeface="Ali_K_Alwand" pitchFamily="2" charset="-78"/>
              </a:rPr>
              <a:t>چاره‌سه‌ره‌ </a:t>
            </a:r>
            <a:r>
              <a:rPr lang="ar-IQ" sz="2400" b="1" dirty="0">
                <a:latin typeface="Tahoma" pitchFamily="34" charset="0"/>
                <a:cs typeface="Ali_K_Alwand" pitchFamily="2" charset="-78"/>
              </a:rPr>
              <a:t>له‌سه‌ر ده‌ستى پزيشكيَكى ده‌روونى يان پسپؤره‌كانى راهيَنــــــــــان له‌سه‌ر ئه‌م جؤره‌ </a:t>
            </a:r>
            <a:r>
              <a:rPr lang="ar-IQ" sz="2400" b="1" dirty="0" smtClean="0">
                <a:latin typeface="Tahoma" pitchFamily="34" charset="0"/>
                <a:cs typeface="Ali_K_Alwand" pitchFamily="2" charset="-78"/>
              </a:rPr>
              <a:t>چاره‌سه‌ره‌ </a:t>
            </a:r>
            <a:r>
              <a:rPr lang="ar-IQ" sz="2400" b="1" dirty="0">
                <a:latin typeface="Tahoma" pitchFamily="34" charset="0"/>
                <a:cs typeface="Ali_K_Alwand" pitchFamily="2" charset="-78"/>
              </a:rPr>
              <a:t>ئه‌نجام ده‌دريَت ،ئه‌م </a:t>
            </a:r>
            <a:r>
              <a:rPr lang="ar-IQ" sz="2400" b="1" dirty="0" smtClean="0">
                <a:latin typeface="Tahoma" pitchFamily="34" charset="0"/>
                <a:cs typeface="Ali_K_Alwand" pitchFamily="2" charset="-78"/>
              </a:rPr>
              <a:t>چاره‌سه‌ره‌ </a:t>
            </a:r>
            <a:r>
              <a:rPr lang="ar-IQ" sz="2400" b="1" dirty="0">
                <a:latin typeface="Tahoma" pitchFamily="34" charset="0"/>
                <a:cs typeface="Ali_K_Alwand" pitchFamily="2" charset="-78"/>
              </a:rPr>
              <a:t>ده‌دريَت به‌و نه‌خؤشـــــــانه‌ى كه‌ گيرؤده‌ن به‌ هه‌ستكردن به‌ كه‌مى خؤيان(قله‌ الشأن) يان به‌ خراپ هه‌لسه‌نگــــــــــاندنى خؤيان </a:t>
            </a:r>
            <a:r>
              <a:rPr lang="ar-IQ" sz="2400" b="1" dirty="0">
                <a:latin typeface="Tahoma" pitchFamily="34" charset="0"/>
                <a:cs typeface="Ali-A-Alwand" pitchFamily="2" charset="-78"/>
              </a:rPr>
              <a:t>و(سوء تقدير </a:t>
            </a:r>
            <a:r>
              <a:rPr lang="ar-IQ" sz="2400" b="1" dirty="0" smtClean="0">
                <a:latin typeface="Tahoma" pitchFamily="34" charset="0"/>
                <a:cs typeface="Ali-A-Alwand" pitchFamily="2" charset="-78"/>
              </a:rPr>
              <a:t>الژات</a:t>
            </a:r>
            <a:r>
              <a:rPr lang="ar-IQ" sz="2400" b="1" dirty="0">
                <a:latin typeface="Tahoma" pitchFamily="34" charset="0"/>
                <a:cs typeface="Ali_K_Alwand" pitchFamily="2" charset="-78"/>
              </a:rPr>
              <a:t>)</a:t>
            </a:r>
            <a:r>
              <a:rPr lang="en-US" sz="2400" b="1" dirty="0">
                <a:latin typeface="Tahoma" pitchFamily="34" charset="0"/>
                <a:cs typeface="Ali_K_Alwand" pitchFamily="2" charset="-78"/>
              </a:rPr>
              <a:t>   </a:t>
            </a:r>
            <a:r>
              <a:rPr lang="ar-IQ" sz="2400" b="1" dirty="0">
                <a:latin typeface="Tahoma" pitchFamily="34" charset="0"/>
                <a:cs typeface="Ali_K_Alwand" pitchFamily="2" charset="-78"/>
              </a:rPr>
              <a:t>ئه‌وانه‌ى كه‌ گرفتيان هه‌يه‌ له‌ مامه‌له‌كردن له‌گه‌لَ كه‌سانى تر ،له‌وانه‌يه‌ له‌گه‌لَ ئه‌مه‌دا گرفته‌كانى </a:t>
            </a:r>
            <a:r>
              <a:rPr lang="ar-IQ" sz="2400" b="1" dirty="0" smtClean="0">
                <a:latin typeface="Tahoma" pitchFamily="34" charset="0"/>
                <a:cs typeface="Ali_K_Alwand" pitchFamily="2" charset="-78"/>
              </a:rPr>
              <a:t>هه‌لَچوونى </a:t>
            </a:r>
            <a:r>
              <a:rPr lang="ar-IQ" sz="2400" b="1" dirty="0">
                <a:latin typeface="Tahoma" pitchFamily="34" charset="0"/>
                <a:cs typeface="Ali_K_Alwand" pitchFamily="2" charset="-78"/>
              </a:rPr>
              <a:t>يـــان گرفته‌كان له‌ خواردن و سيكسيشدا له‌گه‌لَدا بيَت.</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4- كؤمه‌له‌ى </a:t>
            </a:r>
            <a:r>
              <a:rPr lang="en-US" sz="2400" b="1" dirty="0">
                <a:latin typeface="Tahoma" pitchFamily="34" charset="0"/>
                <a:cs typeface="Ali_K_Alwand" pitchFamily="2" charset="-78"/>
              </a:rPr>
              <a:t>D</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    ئه‌و </a:t>
            </a:r>
            <a:r>
              <a:rPr lang="ar-IQ" sz="2400" b="1" dirty="0" smtClean="0">
                <a:latin typeface="Tahoma" pitchFamily="34" charset="0"/>
                <a:cs typeface="Ali_K_Alwand" pitchFamily="2" charset="-78"/>
              </a:rPr>
              <a:t>چــــــــــــاره‌سه‌ره‌ </a:t>
            </a:r>
            <a:r>
              <a:rPr lang="ar-IQ" sz="2400" b="1" dirty="0">
                <a:latin typeface="Tahoma" pitchFamily="34" charset="0"/>
                <a:cs typeface="Ali_K_Alwand" pitchFamily="2" charset="-78"/>
              </a:rPr>
              <a:t>ده‌رونيانه‌يه‌ كه‌ ئامانج ليَى گه‌رِاندنه‌وه‌ى بناغه‌ى كه‌سيَتييه‌ (</a:t>
            </a:r>
            <a:r>
              <a:rPr lang="ar-IQ" sz="2400" b="1" dirty="0">
                <a:latin typeface="Tahoma" pitchFamily="34" charset="0"/>
                <a:cs typeface="Ali-A-Alwand" pitchFamily="2" charset="-78"/>
              </a:rPr>
              <a:t>بناء الشخصيه‌</a:t>
            </a:r>
            <a:r>
              <a:rPr lang="ar-IQ" sz="2400" b="1" dirty="0">
                <a:latin typeface="Tahoma" pitchFamily="34" charset="0"/>
                <a:cs typeface="Ali_K_Alwand" pitchFamily="2" charset="-78"/>
              </a:rPr>
              <a:t>) به‌كارهيَنانى كه‌م بؤته‌وه‌ ئه‌مه‌ش به‌هؤى نــــــــــاكؤكى له‌سه‌ر كارليَكردنه‌كه‌ى(فعاليتها) به‌هؤى </a:t>
            </a:r>
            <a:r>
              <a:rPr lang="ar-IQ" sz="2400" b="1" dirty="0" smtClean="0">
                <a:latin typeface="Tahoma" pitchFamily="34" charset="0"/>
                <a:cs typeface="Ali_K_Alwand" pitchFamily="2" charset="-78"/>
              </a:rPr>
              <a:t>دريَژى </a:t>
            </a:r>
            <a:r>
              <a:rPr lang="ar-IQ" sz="2400" b="1" dirty="0">
                <a:latin typeface="Tahoma" pitchFamily="34" charset="0"/>
                <a:cs typeface="Ali_K_Alwand" pitchFamily="2" charset="-78"/>
              </a:rPr>
              <a:t>ماوه‌ى جىَ به‌جيَكردنه‌كه‌ى (</a:t>
            </a:r>
            <a:r>
              <a:rPr lang="ar-IQ" sz="2400" b="1" dirty="0">
                <a:latin typeface="Tahoma" pitchFamily="34" charset="0"/>
                <a:cs typeface="Ali-A-Alwand" pitchFamily="2" charset="-78"/>
              </a:rPr>
              <a:t>تگبيق</a:t>
            </a:r>
            <a:r>
              <a:rPr lang="ar-IQ" sz="2400" b="1" dirty="0">
                <a:latin typeface="Tahoma" pitchFamily="34" charset="0"/>
                <a:cs typeface="Ali_K_Alwand" pitchFamily="2" charset="-78"/>
              </a:rPr>
              <a:t>)كه‌ پيَويستى به‌ </a:t>
            </a:r>
            <a:r>
              <a:rPr lang="ar-IQ" sz="2400" b="1" dirty="0" smtClean="0">
                <a:latin typeface="Tahoma" pitchFamily="34" charset="0"/>
                <a:cs typeface="Ali_K_Alwand" pitchFamily="2" charset="-78"/>
              </a:rPr>
              <a:t>چه‌نده‌ها </a:t>
            </a:r>
            <a:r>
              <a:rPr lang="ar-IQ" sz="2400" b="1" dirty="0">
                <a:latin typeface="Tahoma" pitchFamily="34" charset="0"/>
                <a:cs typeface="Ali_K_Alwand" pitchFamily="2" charset="-78"/>
              </a:rPr>
              <a:t>سالَ هه‌يه‌ و له‌وه‌شى له‌خؤ ده‌گريَت له‌ گيرؤده‌يى و خه‌رجى بؤ نه‌خؤش.</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  ريَگاى </a:t>
            </a:r>
            <a:r>
              <a:rPr lang="ar-IQ" sz="2400" b="1" dirty="0" smtClean="0">
                <a:latin typeface="Tahoma" pitchFamily="34" charset="0"/>
                <a:cs typeface="Ali_K_Alwand" pitchFamily="2" charset="-78"/>
              </a:rPr>
              <a:t>چاره‌سه‌رى </a:t>
            </a:r>
            <a:r>
              <a:rPr lang="ar-IQ" sz="2400" b="1" dirty="0">
                <a:latin typeface="Tahoma" pitchFamily="34" charset="0"/>
                <a:cs typeface="Ali_K_Alwand" pitchFamily="2" charset="-78"/>
              </a:rPr>
              <a:t>ده‌روونى تريش هه‌يه‌ بؤ زياتر له‌ تاكيَك ده‌بيَت وه‌ك </a:t>
            </a:r>
            <a:r>
              <a:rPr lang="ar-IQ" sz="2400" b="1" dirty="0" smtClean="0">
                <a:latin typeface="Tahoma" pitchFamily="34" charset="0"/>
                <a:cs typeface="Ali_K_Alwand" pitchFamily="2" charset="-78"/>
              </a:rPr>
              <a:t>:چـــــــــــاره‌سه‌رى </a:t>
            </a:r>
            <a:r>
              <a:rPr lang="ar-IQ" sz="2400" b="1" dirty="0">
                <a:latin typeface="Tahoma" pitchFamily="34" charset="0"/>
                <a:cs typeface="Ali_K_Alwand" pitchFamily="2" charset="-78"/>
              </a:rPr>
              <a:t>كؤمه‌لَى و </a:t>
            </a:r>
            <a:r>
              <a:rPr lang="en-US" sz="2400" b="1" dirty="0">
                <a:latin typeface="Tahoma" pitchFamily="34" charset="0"/>
                <a:cs typeface="Ali_K_Alwand" pitchFamily="2" charset="-78"/>
              </a:rPr>
              <a:t>Group Therapy</a:t>
            </a:r>
            <a:r>
              <a:rPr lang="ar-IQ" sz="2400" b="1" dirty="0">
                <a:latin typeface="Tahoma" pitchFamily="34" charset="0"/>
                <a:cs typeface="Ali_K_Alwand" pitchFamily="2" charset="-78"/>
              </a:rPr>
              <a:t> و </a:t>
            </a:r>
            <a:r>
              <a:rPr lang="ar-IQ" sz="2400" b="1" dirty="0" smtClean="0">
                <a:latin typeface="Tahoma" pitchFamily="34" charset="0"/>
                <a:cs typeface="Ali_K_Alwand" pitchFamily="2" charset="-78"/>
              </a:rPr>
              <a:t>چاره‌سه‌رى </a:t>
            </a:r>
            <a:r>
              <a:rPr lang="ar-IQ" sz="2400" b="1" dirty="0">
                <a:latin typeface="Tahoma" pitchFamily="34" charset="0"/>
                <a:cs typeface="Ali_K_Alwand" pitchFamily="2" charset="-78"/>
              </a:rPr>
              <a:t>خيَزانى </a:t>
            </a:r>
            <a:r>
              <a:rPr lang="en-US" sz="2400" b="1" dirty="0">
                <a:latin typeface="Tahoma" pitchFamily="34" charset="0"/>
                <a:cs typeface="Ali_K_Alwand" pitchFamily="2" charset="-78"/>
              </a:rPr>
              <a:t>Family Therapy </a:t>
            </a:r>
            <a:r>
              <a:rPr lang="ar-IQ" sz="2400" b="1" dirty="0">
                <a:latin typeface="Tahoma" pitchFamily="34" charset="0"/>
                <a:cs typeface="Ali_K_Alwand" pitchFamily="2" charset="-78"/>
              </a:rPr>
              <a:t>.</a:t>
            </a:r>
            <a:endParaRPr lang="en-US" sz="2400" dirty="0">
              <a:latin typeface="Tahoma" pitchFamily="34" charset="0"/>
              <a:cs typeface="Ali_K_Alwand" pitchFamily="2" charset="-78"/>
            </a:endParaRPr>
          </a:p>
          <a:p>
            <a:pPr algn="justLow" rtl="1" eaLnBrk="0" hangingPunct="0"/>
            <a:endParaRPr lang="en-US" sz="2400" dirty="0">
              <a:cs typeface="Ali_K_Alwand" pitchFamily="2" charset="-78"/>
            </a:endParaRPr>
          </a:p>
        </p:txBody>
      </p:sp>
    </p:spTree>
    <p:extLst>
      <p:ext uri="{BB962C8B-B14F-4D97-AF65-F5344CB8AC3E}">
        <p14:creationId xmlns:p14="http://schemas.microsoft.com/office/powerpoint/2010/main" val="219328291"/>
      </p:ext>
    </p:extLst>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rrowheads="1"/>
          </p:cNvSpPr>
          <p:nvPr>
            <p:ph type="title"/>
          </p:nvPr>
        </p:nvSpPr>
        <p:spPr/>
        <p:txBody>
          <a:bodyPr>
            <a:normAutofit fontScale="90000"/>
          </a:bodyPr>
          <a:lstStyle/>
          <a:p>
            <a:pPr eaLnBrk="1" hangingPunct="1">
              <a:defRPr/>
            </a:pPr>
            <a:r>
              <a:rPr lang="ar-IQ" sz="4000" dirty="0" smtClean="0"/>
              <a:t/>
            </a:r>
            <a:br>
              <a:rPr lang="ar-IQ" sz="4000" dirty="0" smtClean="0"/>
            </a:br>
            <a:r>
              <a:rPr lang="ar-IQ" sz="4000" dirty="0" smtClean="0"/>
              <a:t/>
            </a:r>
            <a:br>
              <a:rPr lang="ar-IQ" sz="4000" dirty="0" smtClean="0"/>
            </a:br>
            <a:r>
              <a:rPr lang="ar-IQ" sz="4000" dirty="0" smtClean="0"/>
              <a:t/>
            </a:r>
            <a:br>
              <a:rPr lang="ar-IQ" sz="4000" dirty="0" smtClean="0"/>
            </a:br>
            <a:r>
              <a:rPr lang="ar-IQ" sz="4000" dirty="0" smtClean="0"/>
              <a:t/>
            </a:r>
            <a:br>
              <a:rPr lang="ar-IQ" sz="4000" dirty="0" smtClean="0"/>
            </a:br>
            <a:r>
              <a:rPr lang="ar-IQ" sz="4000" dirty="0" smtClean="0"/>
              <a:t/>
            </a:r>
            <a:br>
              <a:rPr lang="ar-IQ" sz="4000" dirty="0" smtClean="0"/>
            </a:br>
            <a:r>
              <a:rPr lang="en-US" sz="5700" dirty="0" smtClean="0">
                <a:cs typeface="Ali_K_Alwand" pitchFamily="2" charset="-78"/>
              </a:rPr>
              <a:t/>
            </a:r>
            <a:br>
              <a:rPr lang="en-US" sz="5700" dirty="0" smtClean="0">
                <a:cs typeface="Ali_K_Alwand" pitchFamily="2" charset="-78"/>
              </a:rPr>
            </a:br>
            <a:r>
              <a:rPr lang="ar-IQ" sz="4000" b="1" dirty="0" smtClean="0"/>
              <a:t/>
            </a:r>
            <a:br>
              <a:rPr lang="ar-IQ" sz="4000" b="1" dirty="0" smtClean="0"/>
            </a:br>
            <a:r>
              <a:rPr lang="ar-IQ" sz="4000" b="1" dirty="0" smtClean="0"/>
              <a:t/>
            </a:r>
            <a:br>
              <a:rPr lang="ar-IQ" sz="4000" b="1" dirty="0" smtClean="0"/>
            </a:br>
            <a:r>
              <a:rPr lang="ar-IQ" sz="4000" b="1" dirty="0" smtClean="0"/>
              <a:t> </a:t>
            </a:r>
            <a:r>
              <a:rPr lang="ku-Arab-IQ" sz="4200" b="1" dirty="0">
                <a:cs typeface="Ali_K_Alwand" pitchFamily="2" charset="-78"/>
              </a:rPr>
              <a:t>چ</a:t>
            </a:r>
            <a:r>
              <a:rPr lang="ar-IQ" sz="4200" b="1" dirty="0" smtClean="0">
                <a:cs typeface="Ali_K_Alwand" pitchFamily="2" charset="-78"/>
              </a:rPr>
              <a:t>اره‌سه‌رى ده‌روونى </a:t>
            </a:r>
            <a:r>
              <a:rPr lang="ar-IQ" sz="4200" b="1" dirty="0" smtClean="0">
                <a:cs typeface="Ali-A-Alwand" pitchFamily="2" charset="-78"/>
              </a:rPr>
              <a:t>(العلاج النفسي</a:t>
            </a:r>
            <a:r>
              <a:rPr lang="ar-IQ" sz="4200" b="1" dirty="0" smtClean="0">
                <a:cs typeface="Ali_K_Alwand" pitchFamily="2" charset="-78"/>
              </a:rPr>
              <a:t>)</a:t>
            </a:r>
            <a:br>
              <a:rPr lang="ar-IQ" sz="4200" b="1" dirty="0" smtClean="0">
                <a:cs typeface="Ali_K_Alwand" pitchFamily="2" charset="-78"/>
              </a:rPr>
            </a:br>
            <a:r>
              <a:rPr lang="ar-IQ" sz="4200" b="1" dirty="0" smtClean="0">
                <a:cs typeface="Ali_K_Alwand" pitchFamily="2" charset="-78"/>
              </a:rPr>
              <a:t>    </a:t>
            </a:r>
            <a:r>
              <a:rPr lang="ku-Arab-IQ" sz="4200" b="1" dirty="0" smtClean="0">
                <a:cs typeface="Ali_K_Alwand" pitchFamily="2" charset="-78"/>
              </a:rPr>
              <a:t>چ</a:t>
            </a:r>
            <a:r>
              <a:rPr lang="ar-IQ" sz="4200" b="1" dirty="0" smtClean="0">
                <a:cs typeface="Ali_K_Alwand" pitchFamily="2" charset="-78"/>
              </a:rPr>
              <a:t>ؤن نه‌خؤشه‌كه‌ هه‌لَب</a:t>
            </a:r>
            <a:r>
              <a:rPr lang="ku-Arab-IQ" sz="4200" b="1" dirty="0" smtClean="0">
                <a:cs typeface="Ali_K_Alwand" pitchFamily="2" charset="-78"/>
              </a:rPr>
              <a:t>ژ</a:t>
            </a:r>
            <a:r>
              <a:rPr lang="ar-IQ" sz="4200" b="1" dirty="0" smtClean="0">
                <a:cs typeface="Ali_K_Alwand" pitchFamily="2" charset="-78"/>
              </a:rPr>
              <a:t>يَرين.</a:t>
            </a:r>
            <a:br>
              <a:rPr lang="ar-IQ" sz="4200" b="1" dirty="0" smtClean="0">
                <a:cs typeface="Ali_K_Alwand" pitchFamily="2" charset="-78"/>
              </a:rPr>
            </a:br>
            <a:r>
              <a:rPr lang="ar-IQ" sz="4200" b="1" dirty="0" smtClean="0">
                <a:cs typeface="Ali_K_Alwand" pitchFamily="2" charset="-78"/>
              </a:rPr>
              <a:t>جؤره‌كانى</a:t>
            </a:r>
            <a:r>
              <a:rPr lang="en-US" sz="4000" dirty="0" smtClean="0"/>
              <a:t>  </a:t>
            </a:r>
            <a:r>
              <a:rPr lang="ar-IQ" sz="4200" b="1" dirty="0">
                <a:cs typeface="Ali_K_Alwand" pitchFamily="2" charset="-78"/>
              </a:rPr>
              <a:t>چاره‌سه‌ر</a:t>
            </a:r>
            <a:r>
              <a:rPr lang="en-US" sz="4000" dirty="0" smtClean="0"/>
              <a:t> </a:t>
            </a:r>
          </a:p>
        </p:txBody>
      </p:sp>
    </p:spTree>
    <p:extLst>
      <p:ext uri="{BB962C8B-B14F-4D97-AF65-F5344CB8AC3E}">
        <p14:creationId xmlns:p14="http://schemas.microsoft.com/office/powerpoint/2010/main" val="2849616324"/>
      </p:ext>
    </p:extLst>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6" name="Rectangle 4"/>
          <p:cNvSpPr>
            <a:spLocks noGrp="1" noRot="1" noChangeArrowheads="1"/>
          </p:cNvSpPr>
          <p:nvPr>
            <p:ph type="title"/>
          </p:nvPr>
        </p:nvSpPr>
        <p:spPr/>
        <p:txBody>
          <a:bodyPr>
            <a:normAutofit fontScale="90000"/>
          </a:bodyPr>
          <a:lstStyle/>
          <a:p>
            <a:pPr eaLnBrk="1" hangingPunct="1">
              <a:defRPr/>
            </a:pPr>
            <a:r>
              <a:rPr lang="ar-IQ" sz="4000" smtClean="0"/>
              <a:t/>
            </a:r>
            <a:br>
              <a:rPr lang="ar-IQ" sz="4000" smtClean="0"/>
            </a:br>
            <a:r>
              <a:rPr lang="ar-IQ" sz="4000" smtClean="0"/>
              <a:t/>
            </a:r>
            <a:br>
              <a:rPr lang="ar-IQ" sz="4000" smtClean="0"/>
            </a:br>
            <a:r>
              <a:rPr lang="ar-IQ" sz="4000" smtClean="0"/>
              <a:t/>
            </a:r>
            <a:br>
              <a:rPr lang="ar-IQ" sz="4000" smtClean="0"/>
            </a:br>
            <a:r>
              <a:rPr lang="ar-IQ" sz="4000" smtClean="0"/>
              <a:t/>
            </a:r>
            <a:br>
              <a:rPr lang="ar-IQ" sz="4000" smtClean="0"/>
            </a:br>
            <a:r>
              <a:rPr lang="ar-IQ" sz="4000" smtClean="0"/>
              <a:t/>
            </a:r>
            <a:br>
              <a:rPr lang="ar-IQ" sz="4000" smtClean="0"/>
            </a:br>
            <a:endParaRPr lang="en-US" sz="4000" smtClean="0"/>
          </a:p>
        </p:txBody>
      </p:sp>
      <p:pic>
        <p:nvPicPr>
          <p:cNvPr id="139267" name="Picture 7" descr="j02407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89388" y="1371600"/>
            <a:ext cx="4011612"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4068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rrowheads="1"/>
          </p:cNvSpPr>
          <p:nvPr>
            <p:ph type="title"/>
          </p:nvPr>
        </p:nvSpPr>
        <p:spPr>
          <a:xfrm>
            <a:off x="457200" y="152400"/>
            <a:ext cx="8229600" cy="762000"/>
          </a:xfrm>
        </p:spPr>
        <p:txBody>
          <a:bodyPr/>
          <a:lstStyle/>
          <a:p>
            <a:pPr eaLnBrk="1" hangingPunct="1">
              <a:defRPr/>
            </a:pPr>
            <a:r>
              <a:rPr lang="ar-IQ" sz="3800" b="1" dirty="0" smtClean="0">
                <a:cs typeface="Ali_K_Alwand" pitchFamily="2" charset="-78"/>
              </a:rPr>
              <a:t>چاره‌سه‌رى ده‌روونى (العلاج النفسي)</a:t>
            </a:r>
            <a:endParaRPr lang="en-US" sz="3800" b="1" dirty="0" smtClean="0">
              <a:cs typeface="Ali_K_Alwand" pitchFamily="2" charset="-78"/>
            </a:endParaRPr>
          </a:p>
        </p:txBody>
      </p:sp>
      <p:sp>
        <p:nvSpPr>
          <p:cNvPr id="159747" name="Rectangle 3"/>
          <p:cNvSpPr>
            <a:spLocks noGrp="1" noRot="1" noChangeArrowheads="1"/>
          </p:cNvSpPr>
          <p:nvPr>
            <p:ph type="body" idx="1"/>
          </p:nvPr>
        </p:nvSpPr>
        <p:spPr>
          <a:xfrm>
            <a:off x="533400" y="1772816"/>
            <a:ext cx="8229600" cy="4475584"/>
          </a:xfrm>
        </p:spPr>
        <p:txBody>
          <a:bodyPr/>
          <a:lstStyle/>
          <a:p>
            <a:pPr marL="609600" indent="-609600" algn="justLow" eaLnBrk="1" hangingPunct="1">
              <a:lnSpc>
                <a:spcPct val="80000"/>
              </a:lnSpc>
              <a:buFont typeface="Wingdings" pitchFamily="2" charset="2"/>
              <a:buNone/>
              <a:defRPr/>
            </a:pPr>
            <a:r>
              <a:rPr lang="ar-IQ" sz="2800" b="1" dirty="0" smtClean="0">
                <a:cs typeface="Ali_K_Alwand" pitchFamily="2" charset="-78"/>
              </a:rPr>
              <a:t>چه‌ند جؤريَكى جؤراو جؤر هه‌يه‌ له‌ چاره‌سه‌رى ده‌روونى ،بؤ ســــاده‌كردنه‌وه‌ى ده‌توانين دابه‌شيان بكه‌ين به‌پيَى ئــامانجه‌ چاره‌سه‌رييه‌كان بؤ چوار جور يا كؤمه‌لَه‌ ئه‌وانيش:</a:t>
            </a:r>
          </a:p>
          <a:p>
            <a:pPr marL="609600" indent="-609600" algn="justLow" eaLnBrk="1" hangingPunct="1">
              <a:lnSpc>
                <a:spcPct val="80000"/>
              </a:lnSpc>
              <a:buFont typeface="Wingdings" pitchFamily="2" charset="2"/>
              <a:buNone/>
              <a:defRPr/>
            </a:pPr>
            <a:r>
              <a:rPr lang="ar-IQ" sz="2800" b="1" dirty="0" smtClean="0">
                <a:cs typeface="Ali_K_Alwand" pitchFamily="2" charset="-78"/>
              </a:rPr>
              <a:t>كؤمه‌لَه‌ى( </a:t>
            </a:r>
            <a:r>
              <a:rPr lang="en-US" sz="2800" b="1" dirty="0" smtClean="0">
                <a:cs typeface="Ali_K_Alwand" pitchFamily="2" charset="-78"/>
              </a:rPr>
              <a:t>A</a:t>
            </a:r>
            <a:r>
              <a:rPr lang="ar-IQ" sz="2800" b="1" dirty="0" smtClean="0">
                <a:cs typeface="Ali_K_Alwand" pitchFamily="2" charset="-78"/>
              </a:rPr>
              <a:t>)</a:t>
            </a:r>
          </a:p>
          <a:p>
            <a:pPr marL="609600" indent="-609600" algn="justLow" eaLnBrk="1" hangingPunct="1">
              <a:lnSpc>
                <a:spcPct val="80000"/>
              </a:lnSpc>
              <a:buFont typeface="Wingdings" pitchFamily="2" charset="2"/>
              <a:buNone/>
              <a:defRPr/>
            </a:pPr>
            <a:r>
              <a:rPr lang="ar-IQ" sz="2800" b="1" dirty="0" smtClean="0">
                <a:cs typeface="Ali_K_Alwand" pitchFamily="2" charset="-78"/>
              </a:rPr>
              <a:t>     ئامانج  له‌ چاره‌سه‌ركردنى نه‌هامه‌تيه‌كانى و پاريَزگارى كردن له‌ توانـــــاى بؤ كاركردن،چاره‌سه‌رى ئه‌م كؤمه‌له‌يه‌ ناوده‌بريَت به‌ چــــــــــــــــاره‌سه‌رى پالپشتى(العلاج الداعم)</a:t>
            </a:r>
            <a:r>
              <a:rPr lang="en-US" sz="2800" b="1" dirty="0" smtClean="0">
                <a:cs typeface="Ali_K_Alwand" pitchFamily="2" charset="-78"/>
              </a:rPr>
              <a:t>Supportive therapy</a:t>
            </a:r>
            <a:r>
              <a:rPr lang="ar-IQ" sz="2800" b="1" dirty="0" smtClean="0">
                <a:cs typeface="Ali_K_Alwand" pitchFamily="2" charset="-78"/>
              </a:rPr>
              <a:t> به‌كـــــــــارده‌هيَنريَت بؤ كؤمه‌كى كردنى تاكه‌كان له‌كاتى رووبه‌روونه‌وه‌ى نه‌خؤشييه‌ كورت خايه‌نه‌كان يان نه‌هامه‌تييه‌ كه‌سيَتييه‌كان،يــان پالپشت كردنى كه‌سيَك كه‌ بنالَيَنىَ به‌ده‌ست نه‌خؤشى ئه‌نداميه‌وه‌ يـــــــــــــــــــــان ده‌روونيه‌وه‌ كه‌ هيچ چاره‌سه‌ريَكى نيه‌ ،يــــان بؤ يارمه‌تيدانى كه‌سيَك بؤ رووبه‌رووبوونه‌وه‌ى گرفتيَك وه‌ك گرفتى چــــــــــــــــــاوديَرى منــــــــدالَى په‌ككه‌وته‌(معوق)،ئامانجيش له‌م چاره‌سه‌ره‌ سوككردنى نه‌هـــامه‌تييه‌كانه‌ نه‌ك روودانى گؤرانى گه‌وره‌.</a:t>
            </a:r>
            <a:endParaRPr lang="en-US" sz="2800" b="1" dirty="0" smtClean="0">
              <a:cs typeface="Ali_K_Alwand" pitchFamily="2" charset="-78"/>
            </a:endParaRPr>
          </a:p>
        </p:txBody>
      </p:sp>
    </p:spTree>
    <p:extLst>
      <p:ext uri="{BB962C8B-B14F-4D97-AF65-F5344CB8AC3E}">
        <p14:creationId xmlns:p14="http://schemas.microsoft.com/office/powerpoint/2010/main" val="3836030017"/>
      </p:ext>
    </p:extLst>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4"/>
          <p:cNvSpPr>
            <a:spLocks noChangeArrowheads="1"/>
          </p:cNvSpPr>
          <p:nvPr/>
        </p:nvSpPr>
        <p:spPr bwMode="auto">
          <a:xfrm>
            <a:off x="304800" y="1661666"/>
            <a:ext cx="861060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rtl="1"/>
            <a:r>
              <a:rPr lang="ar-IQ" dirty="0">
                <a:latin typeface="Tahoma" pitchFamily="34" charset="0"/>
              </a:rPr>
              <a:t>   </a:t>
            </a:r>
            <a:r>
              <a:rPr lang="ar-IQ" sz="3200" b="1" dirty="0">
                <a:latin typeface="Tahoma" pitchFamily="34" charset="0"/>
                <a:cs typeface="Ali_K_Alwand" pitchFamily="2" charset="-78"/>
              </a:rPr>
              <a:t>له‌م جؤره‌ بارانه‌ پالپشتى ده‌روونى ده‌ست ده‌كه‌ويَت له‌لايه‌ن خيَزان و هاوريَيان ئه‌وانه‌ى كه‌ گوىَ ده‌گرن و سؤزو يـــــــــــــــــــــارمه‌تى پيشكه‌ش ده‌كه‌ن،به‌لام ئه‌گه‌ر </a:t>
            </a:r>
            <a:r>
              <a:rPr lang="ar-IQ" sz="3200" b="1" dirty="0" smtClean="0">
                <a:latin typeface="Tahoma" pitchFamily="34" charset="0"/>
                <a:cs typeface="Ali_K_Alwand" pitchFamily="2" charset="-78"/>
              </a:rPr>
              <a:t>سه‌رچــــــــاوه‌ى </a:t>
            </a:r>
            <a:r>
              <a:rPr lang="ar-IQ" sz="3200" b="1" dirty="0">
                <a:latin typeface="Tahoma" pitchFamily="34" charset="0"/>
                <a:cs typeface="Ali_K_Alwand" pitchFamily="2" charset="-78"/>
              </a:rPr>
              <a:t>پالپشته‌كه‌ پزيشك بوو يان كه‌سيكى شاره‌زا(محترف)هه‌مان شتى پيَده‌به‌خشريَت،به‌لام به‌شيَوه‌يه‌كى ريَكخراو بؤ به‌ده‌ست هيَنانى ئامانجى دياريكراو ،ئه‌گه‌ر </a:t>
            </a:r>
            <a:r>
              <a:rPr lang="ar-IQ" sz="3200" b="1" dirty="0" smtClean="0">
                <a:latin typeface="Tahoma" pitchFamily="34" charset="0"/>
                <a:cs typeface="Ali_K_Alwand" pitchFamily="2" charset="-78"/>
              </a:rPr>
              <a:t>چـــــــاره‌سه‌رى </a:t>
            </a:r>
            <a:r>
              <a:rPr lang="ar-IQ" sz="3200" b="1" dirty="0">
                <a:latin typeface="Tahoma" pitchFamily="34" charset="0"/>
                <a:cs typeface="Ali_K_Alwand" pitchFamily="2" charset="-78"/>
              </a:rPr>
              <a:t>پالپشتكه‌ر شى بكه‌ينه‌وه‌ ده‌بينين له‌م توخمانه‌ى خواره‌وه‌ پيَك ديَت.</a:t>
            </a:r>
            <a:endParaRPr lang="en-US" sz="3200" dirty="0">
              <a:latin typeface="Tahoma" pitchFamily="34" charset="0"/>
              <a:cs typeface="Ali_K_Alwand" pitchFamily="2" charset="-78"/>
            </a:endParaRPr>
          </a:p>
          <a:p>
            <a:pPr algn="r" rtl="1" eaLnBrk="0" hangingPunct="0"/>
            <a:endParaRPr lang="en-US" sz="3200" dirty="0">
              <a:cs typeface="Ali_K_Alwand" pitchFamily="2" charset="-78"/>
            </a:endParaRPr>
          </a:p>
        </p:txBody>
      </p:sp>
    </p:spTree>
    <p:extLst>
      <p:ext uri="{BB962C8B-B14F-4D97-AF65-F5344CB8AC3E}">
        <p14:creationId xmlns:p14="http://schemas.microsoft.com/office/powerpoint/2010/main" val="3894318753"/>
      </p:ext>
    </p:extLst>
  </p:cSld>
  <p:clrMapOvr>
    <a:masterClrMapping/>
  </p:clrMapOvr>
  <p:transition>
    <p:wheel spokes="8"/>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81C0F97-348B-46A2-84FE-EBA07D71BB30}" type="slidenum">
              <a:rPr lang="en-GB" smtClean="0"/>
              <a:pPr/>
              <a:t>6</a:t>
            </a:fld>
            <a:endParaRPr lang="en-GB"/>
          </a:p>
        </p:txBody>
      </p:sp>
      <p:sp>
        <p:nvSpPr>
          <p:cNvPr id="3" name="Rectangle 2"/>
          <p:cNvSpPr/>
          <p:nvPr/>
        </p:nvSpPr>
        <p:spPr>
          <a:xfrm>
            <a:off x="1259632" y="1844824"/>
            <a:ext cx="6912768" cy="3416320"/>
          </a:xfrm>
          <a:prstGeom prst="rect">
            <a:avLst/>
          </a:prstGeom>
        </p:spPr>
        <p:txBody>
          <a:bodyPr wrap="square">
            <a:spAutoFit/>
          </a:bodyPr>
          <a:lstStyle/>
          <a:p>
            <a:pPr algn="r" rtl="1"/>
            <a:r>
              <a:rPr lang="ar-IQ" sz="3600" b="1" dirty="0">
                <a:latin typeface="Tahoma" pitchFamily="34" charset="0"/>
                <a:cs typeface="Ali_K_Alwand" pitchFamily="2" charset="-78"/>
              </a:rPr>
              <a:t>أ-په‌ره‌پيَدانى چاره‌سه‌رى ده‌رونى.</a:t>
            </a:r>
            <a:endParaRPr lang="en-US" sz="3600" dirty="0">
              <a:latin typeface="Tahoma" pitchFamily="34" charset="0"/>
              <a:cs typeface="Ali_K_Alwand" pitchFamily="2" charset="-78"/>
            </a:endParaRPr>
          </a:p>
          <a:p>
            <a:pPr algn="r" rtl="1"/>
            <a:r>
              <a:rPr lang="ar-IQ" sz="3600" b="1" dirty="0">
                <a:latin typeface="Tahoma" pitchFamily="34" charset="0"/>
                <a:cs typeface="Ali_K_Alwand" pitchFamily="2" charset="-78"/>
              </a:rPr>
              <a:t>ب-گويَگرتن بؤ ئه‌وه‌ى كه‌به‌لاى نه‌خؤشه‌وه‌ گرنگه‌.</a:t>
            </a:r>
            <a:endParaRPr lang="en-US" sz="3600" dirty="0">
              <a:latin typeface="Tahoma" pitchFamily="34" charset="0"/>
              <a:cs typeface="Ali_K_Alwand" pitchFamily="2" charset="-78"/>
            </a:endParaRPr>
          </a:p>
          <a:p>
            <a:pPr algn="r" rtl="1"/>
            <a:r>
              <a:rPr lang="ar-IQ" sz="3600" b="1" dirty="0">
                <a:latin typeface="Tahoma" pitchFamily="34" charset="0"/>
                <a:cs typeface="Ali_K_Alwand" pitchFamily="2" charset="-78"/>
              </a:rPr>
              <a:t>ج-ئامؤژگارى و زانيارى پيَدانى.</a:t>
            </a:r>
            <a:endParaRPr lang="en-US" sz="3600" dirty="0">
              <a:latin typeface="Tahoma" pitchFamily="34" charset="0"/>
              <a:cs typeface="Ali_K_Alwand" pitchFamily="2" charset="-78"/>
            </a:endParaRPr>
          </a:p>
          <a:p>
            <a:pPr algn="r" rtl="1"/>
            <a:r>
              <a:rPr lang="ar-IQ" sz="3600" b="1" dirty="0">
                <a:latin typeface="Tahoma" pitchFamily="34" charset="0"/>
                <a:cs typeface="Ali_K_Alwand" pitchFamily="2" charset="-78"/>
              </a:rPr>
              <a:t>د-هاندانى بؤ ده‌ربرينى هه‌سته‌كانى.</a:t>
            </a:r>
            <a:endParaRPr lang="en-US" sz="3600" dirty="0">
              <a:latin typeface="Tahoma" pitchFamily="34" charset="0"/>
              <a:cs typeface="Ali_K_Alwand" pitchFamily="2" charset="-78"/>
            </a:endParaRPr>
          </a:p>
          <a:p>
            <a:pPr algn="r" rtl="1"/>
            <a:r>
              <a:rPr lang="ar-IQ" sz="3600" b="1" dirty="0">
                <a:latin typeface="Tahoma" pitchFamily="34" charset="0"/>
                <a:cs typeface="Ali_K_Alwand" pitchFamily="2" charset="-78"/>
              </a:rPr>
              <a:t>ه-وره‌ به‌رزكردنه‌وه‌.</a:t>
            </a:r>
            <a:endParaRPr lang="en-US" sz="3600" dirty="0">
              <a:latin typeface="Tahoma" pitchFamily="34" charset="0"/>
              <a:cs typeface="Ali_K_Alwand" pitchFamily="2" charset="-78"/>
            </a:endParaRPr>
          </a:p>
          <a:p>
            <a:pPr algn="r" rtl="1"/>
            <a:r>
              <a:rPr lang="ar-IQ" sz="3600" b="1" dirty="0">
                <a:latin typeface="Tahoma" pitchFamily="34" charset="0"/>
                <a:cs typeface="Ali_K_Alwand" pitchFamily="2" charset="-78"/>
              </a:rPr>
              <a:t>و-پيَداچوونه‌وه‌و په‌ره‌پيَد انى پشت به‌خؤ به‌ستن.</a:t>
            </a:r>
            <a:endParaRPr lang="en-US" sz="3600" dirty="0">
              <a:latin typeface="Tahoma" pitchFamily="34" charset="0"/>
              <a:cs typeface="Ali_K_Alwand" pitchFamily="2" charset="-78"/>
            </a:endParaRPr>
          </a:p>
        </p:txBody>
      </p:sp>
    </p:spTree>
    <p:extLst>
      <p:ext uri="{BB962C8B-B14F-4D97-AF65-F5344CB8AC3E}">
        <p14:creationId xmlns:p14="http://schemas.microsoft.com/office/powerpoint/2010/main" val="17607220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4"/>
          <p:cNvSpPr>
            <a:spLocks noChangeArrowheads="1"/>
          </p:cNvSpPr>
          <p:nvPr/>
        </p:nvSpPr>
        <p:spPr bwMode="auto">
          <a:xfrm>
            <a:off x="304800" y="1451163"/>
            <a:ext cx="8686800"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3200" b="1" dirty="0">
                <a:latin typeface="Tahoma" pitchFamily="34" charset="0"/>
                <a:cs typeface="Ali_K_Alwand" pitchFamily="2" charset="-78"/>
              </a:rPr>
              <a:t>2-كؤمه‌له‌ى ( </a:t>
            </a:r>
            <a:r>
              <a:rPr lang="en-US" sz="3200" b="1" dirty="0">
                <a:latin typeface="Tahoma" pitchFamily="34" charset="0"/>
                <a:cs typeface="Ali_K_Alwand" pitchFamily="2" charset="-78"/>
              </a:rPr>
              <a:t>B</a:t>
            </a:r>
            <a:r>
              <a:rPr lang="ar-IQ" sz="3200" b="1" dirty="0">
                <a:latin typeface="Tahoma" pitchFamily="34" charset="0"/>
                <a:cs typeface="Ali_K_Alwand" pitchFamily="2" charset="-78"/>
              </a:rPr>
              <a:t>)</a:t>
            </a:r>
            <a:endParaRPr lang="en-US" sz="3200" dirty="0">
              <a:latin typeface="Tahoma" pitchFamily="34" charset="0"/>
              <a:cs typeface="Ali_K_Alwand" pitchFamily="2" charset="-78"/>
            </a:endParaRPr>
          </a:p>
          <a:p>
            <a:pPr algn="justLow" rtl="1"/>
            <a:r>
              <a:rPr lang="ar-IQ" sz="3200" b="1" dirty="0">
                <a:latin typeface="Tahoma" pitchFamily="34" charset="0"/>
                <a:cs typeface="Ali_K_Alwand" pitchFamily="2" charset="-78"/>
              </a:rPr>
              <a:t>  </a:t>
            </a:r>
            <a:r>
              <a:rPr lang="ar-IQ" sz="3200" b="1" dirty="0" smtClean="0">
                <a:latin typeface="Tahoma" pitchFamily="34" charset="0"/>
                <a:cs typeface="Ali_K_Alwand" pitchFamily="2" charset="-78"/>
              </a:rPr>
              <a:t>چاره‌سه‌ره‌ </a:t>
            </a:r>
            <a:r>
              <a:rPr lang="ar-IQ" sz="3200" b="1" dirty="0">
                <a:latin typeface="Tahoma" pitchFamily="34" charset="0"/>
                <a:cs typeface="Ali_K_Alwand" pitchFamily="2" charset="-78"/>
              </a:rPr>
              <a:t>ئامانجداره‌كـــــــــــــــــــــانى بؤ گه‌رِاندنه‌وه‌ى گونجاندنه‌ ،واته‌ يارمه‌تيدان بؤ </a:t>
            </a:r>
            <a:r>
              <a:rPr lang="ar-IQ" sz="3200" b="1" dirty="0" smtClean="0">
                <a:latin typeface="Tahoma" pitchFamily="34" charset="0"/>
                <a:cs typeface="Ali_K_Alwand" pitchFamily="2" charset="-78"/>
              </a:rPr>
              <a:t>چاره‌سه‌ركردنى </a:t>
            </a:r>
            <a:r>
              <a:rPr lang="ar-IQ" sz="3200" b="1" dirty="0">
                <a:latin typeface="Tahoma" pitchFamily="34" charset="0"/>
                <a:cs typeface="Ali_K_Alwand" pitchFamily="2" charset="-78"/>
              </a:rPr>
              <a:t>گرفته‌ په‌ره‌سيَنه‌ره‌كــــانى (</a:t>
            </a:r>
            <a:r>
              <a:rPr lang="ar-IQ" sz="3200" b="1" dirty="0" smtClean="0">
                <a:latin typeface="Tahoma" pitchFamily="34" charset="0"/>
                <a:cs typeface="Ali-A-Alwand" pitchFamily="2" charset="-78"/>
              </a:rPr>
              <a:t>الچاغگه‌</a:t>
            </a:r>
            <a:r>
              <a:rPr lang="ar-IQ" sz="3200" b="1" dirty="0" smtClean="0">
                <a:latin typeface="Tahoma" pitchFamily="34" charset="0"/>
                <a:cs typeface="Ali_K_Alwand" pitchFamily="2" charset="-78"/>
              </a:rPr>
              <a:t>)لاى </a:t>
            </a:r>
            <a:r>
              <a:rPr lang="ar-IQ" sz="3200" b="1" dirty="0">
                <a:latin typeface="Tahoma" pitchFamily="34" charset="0"/>
                <a:cs typeface="Ali_K_Alwand" pitchFamily="2" charset="-78"/>
              </a:rPr>
              <a:t>نه‌خؤش و،گؤرانه‌ له‌ شيَوازى </a:t>
            </a:r>
            <a:r>
              <a:rPr lang="ar-IQ" sz="3200" b="1" dirty="0" smtClean="0">
                <a:latin typeface="Tahoma" pitchFamily="34" charset="0"/>
                <a:cs typeface="Ali_K_Alwand" pitchFamily="2" charset="-78"/>
              </a:rPr>
              <a:t>ژيانياندا،له‌وانه‌يه‌ </a:t>
            </a:r>
            <a:r>
              <a:rPr lang="ar-IQ" sz="3200" b="1" dirty="0">
                <a:latin typeface="Tahoma" pitchFamily="34" charset="0"/>
                <a:cs typeface="Ali_K_Alwand" pitchFamily="2" charset="-78"/>
              </a:rPr>
              <a:t>ئه‌م گرفتــــانه‌ له‌سه‌روى تواناى تاكه‌وه‌ بن بؤ </a:t>
            </a:r>
            <a:r>
              <a:rPr lang="ar-IQ" sz="3200" b="1" dirty="0" smtClean="0">
                <a:latin typeface="Tahoma" pitchFamily="34" charset="0"/>
                <a:cs typeface="Ali_K_Alwand" pitchFamily="2" charset="-78"/>
              </a:rPr>
              <a:t>به‌رپه‌رچدانه‌وه‌يـــــــــان،له‌به‌ر </a:t>
            </a:r>
            <a:r>
              <a:rPr lang="ar-IQ" sz="3200" b="1" dirty="0">
                <a:latin typeface="Tahoma" pitchFamily="34" charset="0"/>
                <a:cs typeface="Ali_K_Alwand" pitchFamily="2" charset="-78"/>
              </a:rPr>
              <a:t>ئه‌وه‌ واى داده‌نيَت له‌ قه‌يراندايه‌ و ليَره‌دا ناو ده‌بريَت به‌ </a:t>
            </a:r>
            <a:r>
              <a:rPr lang="ar-IQ" sz="3200" b="1" dirty="0" smtClean="0">
                <a:latin typeface="Tahoma" pitchFamily="34" charset="0"/>
                <a:cs typeface="Ali_K_Alwand" pitchFamily="2" charset="-78"/>
              </a:rPr>
              <a:t>چـــــــــــاره‌سه‌رى </a:t>
            </a:r>
            <a:r>
              <a:rPr lang="ar-IQ" sz="3200" b="1" dirty="0">
                <a:latin typeface="Tahoma" pitchFamily="34" charset="0"/>
                <a:cs typeface="Ali_K_Alwand" pitchFamily="2" charset="-78"/>
              </a:rPr>
              <a:t>ده‌ست تيَوه‌ردان بؤ </a:t>
            </a:r>
            <a:r>
              <a:rPr lang="ar-IQ" sz="3200" b="1" dirty="0" smtClean="0">
                <a:latin typeface="Tahoma" pitchFamily="34" charset="0"/>
                <a:cs typeface="Ali_K_Alwand" pitchFamily="2" charset="-78"/>
              </a:rPr>
              <a:t>چاره‌سه‌رى </a:t>
            </a:r>
            <a:r>
              <a:rPr lang="ar-IQ" sz="3200" b="1" dirty="0">
                <a:latin typeface="Tahoma" pitchFamily="34" charset="0"/>
                <a:cs typeface="Ali_K_Alwand" pitchFamily="2" charset="-78"/>
              </a:rPr>
              <a:t>قه‌يران (التدخل لحل الازمه‌)</a:t>
            </a:r>
            <a:r>
              <a:rPr lang="en-US" sz="3200" b="1" dirty="0" err="1">
                <a:latin typeface="Tahoma" pitchFamily="34" charset="0"/>
                <a:cs typeface="Ali_K_Alwand" pitchFamily="2" charset="-78"/>
              </a:rPr>
              <a:t>Entervention</a:t>
            </a:r>
            <a:r>
              <a:rPr lang="en-US" sz="3200" b="1" dirty="0">
                <a:latin typeface="Tahoma" pitchFamily="34" charset="0"/>
                <a:cs typeface="Ali_K_Alwand" pitchFamily="2" charset="-78"/>
              </a:rPr>
              <a:t> Crisis</a:t>
            </a:r>
            <a:r>
              <a:rPr lang="ar-IQ" sz="3200" b="1" dirty="0">
                <a:latin typeface="Tahoma" pitchFamily="34" charset="0"/>
                <a:cs typeface="Ali_K_Alwand" pitchFamily="2" charset="-78"/>
              </a:rPr>
              <a:t> ئه‌م </a:t>
            </a:r>
            <a:r>
              <a:rPr lang="ar-IQ" sz="3200" b="1" dirty="0" smtClean="0">
                <a:latin typeface="Tahoma" pitchFamily="34" charset="0"/>
                <a:cs typeface="Ali_K_Alwand" pitchFamily="2" charset="-78"/>
              </a:rPr>
              <a:t>چــــاره‌سه‌رانه‌ </a:t>
            </a:r>
            <a:r>
              <a:rPr lang="ar-IQ" sz="3200" b="1" dirty="0">
                <a:latin typeface="Tahoma" pitchFamily="34" charset="0"/>
                <a:cs typeface="Ali_K_Alwand" pitchFamily="2" charset="-78"/>
              </a:rPr>
              <a:t>له‌بارى پالَه‌ په‌ستؤى توندا به‌كارده‌هيَنريَت وه‌ك </a:t>
            </a:r>
            <a:r>
              <a:rPr lang="ar-IQ" sz="3200" b="1" dirty="0" smtClean="0">
                <a:latin typeface="Tahoma" pitchFamily="34" charset="0"/>
                <a:cs typeface="Ali_K_Alwand" pitchFamily="2" charset="-78"/>
              </a:rPr>
              <a:t>چاره‌سه‌ريَك </a:t>
            </a:r>
            <a:r>
              <a:rPr lang="ar-IQ" sz="3200" b="1" dirty="0">
                <a:latin typeface="Tahoma" pitchFamily="34" charset="0"/>
                <a:cs typeface="Ali_K_Alwand" pitchFamily="2" charset="-78"/>
              </a:rPr>
              <a:t>بؤ </a:t>
            </a:r>
            <a:r>
              <a:rPr lang="ar-IQ" sz="3200" b="1" dirty="0" smtClean="0">
                <a:latin typeface="Tahoma" pitchFamily="34" charset="0"/>
                <a:cs typeface="Ali_K_Alwand" pitchFamily="2" charset="-78"/>
              </a:rPr>
              <a:t>چاره‌سه‌ره‌كانى </a:t>
            </a:r>
            <a:r>
              <a:rPr lang="ar-IQ" sz="3200" b="1" dirty="0">
                <a:latin typeface="Tahoma" pitchFamily="34" charset="0"/>
                <a:cs typeface="Ali_K_Alwand" pitchFamily="2" charset="-78"/>
              </a:rPr>
              <a:t>تر</a:t>
            </a:r>
            <a:r>
              <a:rPr lang="ar-IQ" sz="3200" b="1" dirty="0" smtClean="0">
                <a:latin typeface="Tahoma" pitchFamily="34" charset="0"/>
                <a:cs typeface="Ali_K_Alwand" pitchFamily="2" charset="-78"/>
              </a:rPr>
              <a:t>.</a:t>
            </a:r>
            <a:endParaRPr lang="en-US" sz="3200" dirty="0">
              <a:latin typeface="Tahoma" pitchFamily="34" charset="0"/>
              <a:cs typeface="Ali_K_Alwand" pitchFamily="2" charset="-78"/>
            </a:endParaRPr>
          </a:p>
        </p:txBody>
      </p:sp>
    </p:spTree>
    <p:extLst>
      <p:ext uri="{BB962C8B-B14F-4D97-AF65-F5344CB8AC3E}">
        <p14:creationId xmlns:p14="http://schemas.microsoft.com/office/powerpoint/2010/main" val="3635767831"/>
      </p:ext>
    </p:extLst>
  </p:cSld>
  <p:clrMapOvr>
    <a:masterClrMapping/>
  </p:clrMapOvr>
  <p:transition>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81C0F97-348B-46A2-84FE-EBA07D71BB30}" type="slidenum">
              <a:rPr lang="en-GB" smtClean="0"/>
              <a:pPr/>
              <a:t>8</a:t>
            </a:fld>
            <a:endParaRPr lang="en-GB"/>
          </a:p>
        </p:txBody>
      </p:sp>
      <p:sp>
        <p:nvSpPr>
          <p:cNvPr id="3" name="Rectangle 2"/>
          <p:cNvSpPr/>
          <p:nvPr/>
        </p:nvSpPr>
        <p:spPr>
          <a:xfrm>
            <a:off x="323528" y="2420888"/>
            <a:ext cx="8280920" cy="1754326"/>
          </a:xfrm>
          <a:prstGeom prst="rect">
            <a:avLst/>
          </a:prstGeom>
        </p:spPr>
        <p:txBody>
          <a:bodyPr wrap="square">
            <a:spAutoFit/>
          </a:bodyPr>
          <a:lstStyle/>
          <a:p>
            <a:pPr algn="justLow" rtl="1"/>
            <a:r>
              <a:rPr lang="ar-IQ" sz="3600" b="1" dirty="0">
                <a:latin typeface="Tahoma" pitchFamily="34" charset="0"/>
                <a:cs typeface="Ali_K_Alwand" pitchFamily="2" charset="-78"/>
              </a:rPr>
              <a:t> له‌و چاره‌سه‌رانه‌ش: </a:t>
            </a:r>
            <a:endParaRPr lang="en-US" sz="3600" dirty="0">
              <a:latin typeface="Tahoma" pitchFamily="34" charset="0"/>
              <a:cs typeface="Ali_K_Alwand" pitchFamily="2" charset="-78"/>
            </a:endParaRPr>
          </a:p>
          <a:p>
            <a:pPr algn="justLow" rtl="1"/>
            <a:r>
              <a:rPr lang="ar-IQ" sz="3600" b="1" dirty="0">
                <a:latin typeface="Tahoma" pitchFamily="34" charset="0"/>
                <a:cs typeface="Ali_K_Alwand" pitchFamily="2" charset="-78"/>
              </a:rPr>
              <a:t>أ-ريَنمايكردن</a:t>
            </a:r>
            <a:r>
              <a:rPr lang="en-US" sz="3600" b="1" dirty="0" smtClean="0">
                <a:latin typeface="Tahoma" pitchFamily="34" charset="0"/>
                <a:cs typeface="Ali_K_Alwand" pitchFamily="2" charset="-78"/>
              </a:rPr>
              <a:t>Counseling                          </a:t>
            </a:r>
            <a:endParaRPr lang="en-US" sz="3600" dirty="0">
              <a:latin typeface="Tahoma" pitchFamily="34" charset="0"/>
              <a:cs typeface="Ali_K_Alwand" pitchFamily="2" charset="-78"/>
            </a:endParaRPr>
          </a:p>
          <a:p>
            <a:pPr algn="justLow" rtl="1"/>
            <a:r>
              <a:rPr lang="ar-IQ" sz="3600" b="1" dirty="0">
                <a:latin typeface="Tahoma" pitchFamily="34" charset="0"/>
                <a:cs typeface="Ali_K_Alwand" pitchFamily="2" charset="-78"/>
              </a:rPr>
              <a:t>ب-ده‌ستتيَوه‌ردانى </a:t>
            </a:r>
            <a:r>
              <a:rPr lang="ar-IQ" sz="3600" b="1" dirty="0" smtClean="0">
                <a:latin typeface="Tahoma" pitchFamily="34" charset="0"/>
                <a:cs typeface="Ali_K_Alwand" pitchFamily="2" charset="-78"/>
              </a:rPr>
              <a:t>قه‌يرانه‌كه</a:t>
            </a:r>
            <a:r>
              <a:rPr lang="en-US" sz="3600" b="1" dirty="0" smtClean="0">
                <a:latin typeface="Tahoma" pitchFamily="34" charset="0"/>
                <a:cs typeface="Ali_K_Alwand" pitchFamily="2" charset="-78"/>
              </a:rPr>
              <a:t> </a:t>
            </a:r>
            <a:r>
              <a:rPr lang="ar-IQ" sz="3600" b="1" dirty="0" smtClean="0">
                <a:latin typeface="Tahoma" pitchFamily="34" charset="0"/>
                <a:cs typeface="Ali_K_Alwand" pitchFamily="2" charset="-78"/>
              </a:rPr>
              <a:t>‌</a:t>
            </a:r>
            <a:r>
              <a:rPr lang="en-US" sz="3600" b="1" dirty="0" err="1">
                <a:latin typeface="Tahoma" pitchFamily="34" charset="0"/>
                <a:cs typeface="Ali_K_Alwand" pitchFamily="2" charset="-78"/>
              </a:rPr>
              <a:t>Entervention</a:t>
            </a:r>
            <a:r>
              <a:rPr lang="en-US" sz="3600" b="1" dirty="0">
                <a:latin typeface="Tahoma" pitchFamily="34" charset="0"/>
                <a:cs typeface="Ali_K_Alwand" pitchFamily="2" charset="-78"/>
              </a:rPr>
              <a:t> </a:t>
            </a:r>
            <a:r>
              <a:rPr lang="en-US" sz="3600" b="1" dirty="0" smtClean="0">
                <a:latin typeface="Tahoma" pitchFamily="34" charset="0"/>
                <a:cs typeface="Ali_K_Alwand" pitchFamily="2" charset="-78"/>
              </a:rPr>
              <a:t>Crisis </a:t>
            </a:r>
            <a:r>
              <a:rPr lang="ar-IQ" sz="3600" dirty="0" smtClean="0">
                <a:latin typeface="Tahoma" pitchFamily="34" charset="0"/>
              </a:rPr>
              <a:t>  </a:t>
            </a:r>
            <a:endParaRPr lang="ar-IQ" sz="3600" dirty="0"/>
          </a:p>
        </p:txBody>
      </p:sp>
    </p:spTree>
    <p:extLst>
      <p:ext uri="{BB962C8B-B14F-4D97-AF65-F5344CB8AC3E}">
        <p14:creationId xmlns:p14="http://schemas.microsoft.com/office/powerpoint/2010/main" val="2614311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4"/>
          <p:cNvSpPr>
            <a:spLocks noChangeArrowheads="1"/>
          </p:cNvSpPr>
          <p:nvPr/>
        </p:nvSpPr>
        <p:spPr bwMode="auto">
          <a:xfrm>
            <a:off x="0" y="1722427"/>
            <a:ext cx="8964488"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r" rtl="1"/>
            <a:r>
              <a:rPr lang="ar-IQ" sz="2400" b="1" dirty="0">
                <a:latin typeface="Tahoma" pitchFamily="34" charset="0"/>
                <a:cs typeface="Ali_K_Alwand" pitchFamily="2" charset="-78"/>
              </a:rPr>
              <a:t>3-كؤمه‌لَه‌ى </a:t>
            </a:r>
            <a:r>
              <a:rPr lang="en-US" sz="2400" b="1" dirty="0">
                <a:latin typeface="Tahoma" pitchFamily="34" charset="0"/>
                <a:cs typeface="Ali_K_Alwand" pitchFamily="2" charset="-78"/>
              </a:rPr>
              <a:t>C</a:t>
            </a:r>
            <a:endParaRPr lang="en-US" sz="2400" dirty="0">
              <a:latin typeface="Tahoma" pitchFamily="34" charset="0"/>
              <a:cs typeface="Ali_K_Alwand" pitchFamily="2" charset="-78"/>
            </a:endParaRPr>
          </a:p>
          <a:p>
            <a:pPr algn="r" rtl="1"/>
            <a:r>
              <a:rPr lang="ar-IQ" sz="2400" b="1" dirty="0">
                <a:latin typeface="Tahoma" pitchFamily="34" charset="0"/>
                <a:cs typeface="Ali_K_Alwand" pitchFamily="2" charset="-78"/>
              </a:rPr>
              <a:t>    ئه‌و </a:t>
            </a:r>
            <a:r>
              <a:rPr lang="ar-IQ" sz="2400" b="1" dirty="0" smtClean="0">
                <a:latin typeface="Tahoma" pitchFamily="34" charset="0"/>
                <a:cs typeface="Ali_K_Alwand" pitchFamily="2" charset="-78"/>
              </a:rPr>
              <a:t>چاره‌سه‌رانه‌يه‌ </a:t>
            </a:r>
            <a:r>
              <a:rPr lang="ar-IQ" sz="2400" b="1" dirty="0">
                <a:latin typeface="Tahoma" pitchFamily="34" charset="0"/>
                <a:cs typeface="Ali_K_Alwand" pitchFamily="2" charset="-78"/>
              </a:rPr>
              <a:t>كه‌ ئامانجيان گه‌رِاندنه‌وه‌ى ئاستى ليَهاتووى تاكه‌ له‌بـــــــاره‌كانى دلَه‌رِوكىَ و </a:t>
            </a:r>
            <a:r>
              <a:rPr lang="ar-IQ" sz="2400" b="1" dirty="0" smtClean="0">
                <a:latin typeface="Tahoma" pitchFamily="34" charset="0"/>
                <a:cs typeface="Ali_K_Alwand" pitchFamily="2" charset="-78"/>
              </a:rPr>
              <a:t>شله‌ژانى </a:t>
            </a:r>
            <a:r>
              <a:rPr lang="ar-IQ" sz="2400" b="1" dirty="0">
                <a:latin typeface="Tahoma" pitchFamily="34" charset="0"/>
                <a:cs typeface="Ali_K_Alwand" pitchFamily="2" charset="-78"/>
              </a:rPr>
              <a:t>وه‌سواسى </a:t>
            </a:r>
            <a:r>
              <a:rPr lang="ar-IQ" sz="2400" b="1" dirty="0" smtClean="0">
                <a:latin typeface="Tahoma" pitchFamily="34" charset="0"/>
                <a:cs typeface="Ali_K_Alwand" pitchFamily="2" charset="-78"/>
              </a:rPr>
              <a:t>وشله‌ژانى </a:t>
            </a:r>
            <a:r>
              <a:rPr lang="ar-IQ" sz="2400" b="1" dirty="0">
                <a:latin typeface="Tahoma" pitchFamily="34" charset="0"/>
                <a:cs typeface="Ali_K_Alwand" pitchFamily="2" charset="-78"/>
              </a:rPr>
              <a:t>خواردن و </a:t>
            </a:r>
            <a:r>
              <a:rPr lang="ar-IQ" sz="2400" b="1" dirty="0" smtClean="0">
                <a:latin typeface="Tahoma" pitchFamily="34" charset="0"/>
                <a:cs typeface="Ali_K_Alwand" pitchFamily="2" charset="-78"/>
              </a:rPr>
              <a:t>شله‌ژانى </a:t>
            </a:r>
            <a:r>
              <a:rPr lang="ar-IQ" sz="2400" b="1" dirty="0">
                <a:latin typeface="Tahoma" pitchFamily="34" charset="0"/>
                <a:cs typeface="Ali_K_Alwand" pitchFamily="2" charset="-78"/>
              </a:rPr>
              <a:t>سيكسى و هه‌نديَك حـــــــــــالَه‌تى خه‌مؤكى سوك (الاكتئاب الخفيفه‌) له‌و </a:t>
            </a:r>
            <a:r>
              <a:rPr lang="ar-IQ" sz="2400" b="1" dirty="0" smtClean="0">
                <a:latin typeface="Tahoma" pitchFamily="34" charset="0"/>
                <a:cs typeface="Ali_K_Alwand" pitchFamily="2" charset="-78"/>
              </a:rPr>
              <a:t>چاره‌سه‌رانه‌ش</a:t>
            </a:r>
            <a:r>
              <a:rPr lang="ar-IQ" sz="2400" b="1" dirty="0">
                <a:latin typeface="Tahoma" pitchFamily="34" charset="0"/>
                <a:cs typeface="Ali_K_Alwand" pitchFamily="2" charset="-78"/>
              </a:rPr>
              <a:t>:</a:t>
            </a:r>
            <a:endParaRPr lang="en-US" sz="2400" dirty="0">
              <a:latin typeface="Tahoma" pitchFamily="34" charset="0"/>
              <a:cs typeface="Ali_K_Alwand" pitchFamily="2" charset="-78"/>
            </a:endParaRPr>
          </a:p>
          <a:p>
            <a:pPr algn="r" rtl="1"/>
            <a:r>
              <a:rPr lang="ar-IQ" sz="2400" b="1" dirty="0" smtClean="0">
                <a:latin typeface="Tahoma" pitchFamily="34" charset="0"/>
                <a:cs typeface="Ali_K_Alwand" pitchFamily="2" charset="-78"/>
              </a:rPr>
              <a:t>أ-چاره‌سه‌رى </a:t>
            </a:r>
            <a:r>
              <a:rPr lang="ar-IQ" sz="2400" b="1" dirty="0">
                <a:latin typeface="Tahoma" pitchFamily="34" charset="0"/>
                <a:cs typeface="Ali_K_Alwand" pitchFamily="2" charset="-78"/>
              </a:rPr>
              <a:t>ره‌فتارى(العلاج السلوكي)</a:t>
            </a:r>
            <a:r>
              <a:rPr lang="en-US" sz="2400" b="1" dirty="0">
                <a:latin typeface="Tahoma" pitchFamily="34" charset="0"/>
                <a:cs typeface="Ali_K_Alwand" pitchFamily="2" charset="-78"/>
              </a:rPr>
              <a:t>Behavioral Therapy </a:t>
            </a:r>
            <a:endParaRPr lang="en-US" sz="2400" dirty="0">
              <a:latin typeface="Tahoma" pitchFamily="34" charset="0"/>
              <a:cs typeface="Ali_K_Alwand" pitchFamily="2" charset="-78"/>
            </a:endParaRPr>
          </a:p>
          <a:p>
            <a:pPr algn="r" rtl="1"/>
            <a:r>
              <a:rPr lang="ar-IQ" sz="2400" b="1" dirty="0">
                <a:latin typeface="Tahoma" pitchFamily="34" charset="0"/>
                <a:cs typeface="Ali_K_Alwand" pitchFamily="2" charset="-78"/>
              </a:rPr>
              <a:t>   ئه‌م </a:t>
            </a:r>
            <a:r>
              <a:rPr lang="ar-IQ" sz="2400" b="1" dirty="0" smtClean="0">
                <a:latin typeface="Tahoma" pitchFamily="34" charset="0"/>
                <a:cs typeface="Ali_K_Alwand" pitchFamily="2" charset="-78"/>
              </a:rPr>
              <a:t>چاره‌سه‌ره‌ </a:t>
            </a:r>
            <a:r>
              <a:rPr lang="ar-IQ" sz="2400" b="1" dirty="0">
                <a:latin typeface="Tahoma" pitchFamily="34" charset="0"/>
                <a:cs typeface="Ali_K_Alwand" pitchFamily="2" charset="-78"/>
              </a:rPr>
              <a:t>پشت به‌و بيرؤكه‌يه‌ ده‌به‌ستيَت به‌وه‌ى كه‌ هه‌نديَك له‌بـــــــــــــــــــــــــــــــــاره‌كانى نه‌خؤشيه‌كه‌(حالات </a:t>
            </a:r>
            <a:r>
              <a:rPr lang="ar-IQ" sz="2400" b="1" dirty="0" smtClean="0">
                <a:latin typeface="Tahoma" pitchFamily="34" charset="0"/>
                <a:cs typeface="Ali-A-Alwand" pitchFamily="2" charset="-78"/>
              </a:rPr>
              <a:t>مرچيه‌</a:t>
            </a:r>
            <a:r>
              <a:rPr lang="ar-IQ" sz="2400" b="1" dirty="0">
                <a:latin typeface="Tahoma" pitchFamily="34" charset="0"/>
                <a:cs typeface="Ali_K_Alwand" pitchFamily="2" charset="-78"/>
              </a:rPr>
              <a:t>) به‌رده‌وام ده‌بيَت به‌هؤى ئه‌و كـــــــــــــــــــــــــارانه‌ى كه‌ نه‌خؤش پيَى هه‌لَده‌ستيَت،يان كه‌سانى تر پيَى هه‌لَده‌ستن،ئه‌ركى </a:t>
            </a:r>
            <a:r>
              <a:rPr lang="ar-IQ" sz="2400" b="1" dirty="0" smtClean="0">
                <a:latin typeface="Tahoma" pitchFamily="34" charset="0"/>
                <a:cs typeface="Ali_K_Alwand" pitchFamily="2" charset="-78"/>
              </a:rPr>
              <a:t>چاره‌سه‌ركــــار </a:t>
            </a:r>
            <a:r>
              <a:rPr lang="ar-IQ" sz="2400" b="1" dirty="0">
                <a:latin typeface="Tahoma" pitchFamily="34" charset="0"/>
                <a:cs typeface="Ali_K_Alwand" pitchFamily="2" charset="-78"/>
              </a:rPr>
              <a:t>بريتييه‌ له‌ روونكردنه‌وه‌ى ئه‌م كارانه‌ و يارمه‌تيدانى نه‌خؤش بؤ گؤرينيان،له‌شيَوازه‌ </a:t>
            </a:r>
            <a:r>
              <a:rPr lang="ar-IQ" sz="2400" b="1" dirty="0" smtClean="0">
                <a:latin typeface="Tahoma" pitchFamily="34" charset="0"/>
                <a:cs typeface="Ali_K_Alwand" pitchFamily="2" charset="-78"/>
              </a:rPr>
              <a:t>جؤرييه</a:t>
            </a:r>
            <a:r>
              <a:rPr lang="ku-Arab-IQ" sz="2400" b="1" dirty="0" smtClean="0">
                <a:latin typeface="Tahoma" pitchFamily="34" charset="0"/>
                <a:cs typeface="Ali_K_Alwand" pitchFamily="2" charset="-78"/>
              </a:rPr>
              <a:t> </a:t>
            </a:r>
            <a:r>
              <a:rPr lang="ar-IQ" sz="2400" b="1" dirty="0" smtClean="0">
                <a:latin typeface="Tahoma" pitchFamily="34" charset="0"/>
                <a:cs typeface="Ali_K_Alwand" pitchFamily="2" charset="-78"/>
              </a:rPr>
              <a:t>‌(النوعيه‌)به‌كـــــــــــــــارهاتووه‌كان </a:t>
            </a:r>
            <a:r>
              <a:rPr lang="ar-IQ" sz="2400" b="1" dirty="0">
                <a:latin typeface="Tahoma" pitchFamily="34" charset="0"/>
                <a:cs typeface="Ali_K_Alwand" pitchFamily="2" charset="-78"/>
              </a:rPr>
              <a:t>له‌ </a:t>
            </a:r>
            <a:r>
              <a:rPr lang="ar-IQ" sz="2400" b="1" dirty="0" smtClean="0">
                <a:latin typeface="Tahoma" pitchFamily="34" charset="0"/>
                <a:cs typeface="Ali_K_Alwand" pitchFamily="2" charset="-78"/>
              </a:rPr>
              <a:t>چاره‌سه‌رى </a:t>
            </a:r>
            <a:r>
              <a:rPr lang="ar-IQ" sz="2400" b="1" dirty="0">
                <a:latin typeface="Tahoma" pitchFamily="34" charset="0"/>
                <a:cs typeface="Ali_K_Alwand" pitchFamily="2" charset="-78"/>
              </a:rPr>
              <a:t>ره‌فتارى:</a:t>
            </a:r>
            <a:endParaRPr lang="en-US" sz="2400" dirty="0">
              <a:latin typeface="Tahoma" pitchFamily="34" charset="0"/>
              <a:cs typeface="Ali_K_Alwand" pitchFamily="2" charset="-78"/>
            </a:endParaRPr>
          </a:p>
          <a:p>
            <a:pPr algn="r" rtl="1" eaLnBrk="0" hangingPunct="0"/>
            <a:endParaRPr lang="en-US" sz="2400" dirty="0">
              <a:cs typeface="Ali_K_Alwand" pitchFamily="2" charset="-78"/>
            </a:endParaRPr>
          </a:p>
        </p:txBody>
      </p:sp>
    </p:spTree>
    <p:extLst>
      <p:ext uri="{BB962C8B-B14F-4D97-AF65-F5344CB8AC3E}">
        <p14:creationId xmlns:p14="http://schemas.microsoft.com/office/powerpoint/2010/main" val="977453641"/>
      </p:ext>
    </p:extLst>
  </p:cSld>
  <p:clrMapOvr>
    <a:masterClrMapping/>
  </p:clrMapOvr>
  <p:transition>
    <p:wheel spokes="8"/>
  </p:transition>
  <p:timing>
    <p:tnLst>
      <p:par>
        <p:cTn id="1" dur="indefinite" restart="never" nodeType="tmRoot"/>
      </p:par>
    </p:tnLst>
  </p:timing>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414</TotalTime>
  <Words>685</Words>
  <Application>Microsoft Office PowerPoint</Application>
  <PresentationFormat>On-screen Show (4:3)</PresentationFormat>
  <Paragraphs>51</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Soran-Template</vt:lpstr>
      <vt:lpstr>رينمايى په‌روه‌رده‌يى و دروستى ده‌روونى</vt:lpstr>
      <vt:lpstr>         چاره‌سه‌رى ده‌روونى (العلاج النفسي)     چؤن نه‌خؤشه‌كه‌ هه‌لَبژيَرين. جؤره‌كانى  چاره‌سه‌ر </vt:lpstr>
      <vt:lpstr>     </vt:lpstr>
      <vt:lpstr>چاره‌سه‌رى ده‌روونى (العلاج النفسي)</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D.Kurdish</dc:creator>
  <cp:lastModifiedBy>SEDRA 2013</cp:lastModifiedBy>
  <cp:revision>99</cp:revision>
  <dcterms:created xsi:type="dcterms:W3CDTF">2014-11-02T06:25:24Z</dcterms:created>
  <dcterms:modified xsi:type="dcterms:W3CDTF">2014-11-08T18:47:18Z</dcterms:modified>
</cp:coreProperties>
</file>