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22" autoAdjust="0"/>
  </p:normalViewPr>
  <p:slideViewPr>
    <p:cSldViewPr showGuides="1">
      <p:cViewPr>
        <p:scale>
          <a:sx n="70" d="100"/>
          <a:sy n="70" d="100"/>
        </p:scale>
        <p:origin x="-1368"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A2FA42-4FE3-4864-A2F7-EEEB15799EB8}" type="doc">
      <dgm:prSet loTypeId="urn:microsoft.com/office/officeart/2005/8/layout/target1" loCatId="relationship" qsTypeId="urn:microsoft.com/office/officeart/2005/8/quickstyle/simple1" qsCatId="simple" csTypeId="urn:microsoft.com/office/officeart/2005/8/colors/accent1_2" csCatId="accent1" phldr="1"/>
      <dgm:spPr/>
    </dgm:pt>
    <dgm:pt modelId="{3E4C0141-BA5A-4E65-94E1-EFA1CF77C758}">
      <dgm:prSet/>
      <dgm:spPr/>
      <dgm: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ku-Arab-IQ" b="0" i="0" u="none" strike="noStrike" cap="none" normalizeH="0" baseline="0" dirty="0" smtClean="0">
              <a:ln>
                <a:noFill/>
              </a:ln>
              <a:solidFill>
                <a:schemeClr val="tx1"/>
              </a:solidFill>
              <a:effectLst/>
              <a:latin typeface="Tahoma" pitchFamily="34" charset="0"/>
              <a:cs typeface="Ali_K_Alwand" pitchFamily="2" charset="-78"/>
            </a:rPr>
            <a:t>گ</a:t>
          </a:r>
          <a:r>
            <a:rPr kumimoji="0" lang="ar-SA" b="0" i="0" u="none" strike="noStrike" cap="none" normalizeH="0" baseline="0" dirty="0" smtClean="0">
              <a:ln>
                <a:noFill/>
              </a:ln>
              <a:solidFill>
                <a:schemeClr val="tx1"/>
              </a:solidFill>
              <a:effectLst/>
              <a:latin typeface="Tahoma" pitchFamily="34" charset="0"/>
              <a:cs typeface="Ali_K_Alwand" pitchFamily="2" charset="-78"/>
            </a:rPr>
            <a:t>ونجاندنى</a:t>
          </a:r>
          <a:r>
            <a:rPr kumimoji="0" lang="ar-IQ" b="0" i="0" u="none" strike="noStrike" cap="none" normalizeH="0" baseline="0" dirty="0" smtClean="0">
              <a:ln>
                <a:noFill/>
              </a:ln>
              <a:solidFill>
                <a:schemeClr val="tx1"/>
              </a:solidFill>
              <a:effectLst/>
              <a:latin typeface="Tahoma" pitchFamily="34" charset="0"/>
              <a:cs typeface="Ali_K_Alwand" pitchFamily="2" charset="-78"/>
            </a:rPr>
            <a:t> كةسيى</a:t>
          </a:r>
          <a:endParaRPr kumimoji="0" lang="en-US" b="0" i="0" u="none" strike="noStrike" cap="none" normalizeH="0" baseline="0" dirty="0" smtClean="0">
            <a:ln>
              <a:noFill/>
            </a:ln>
            <a:solidFill>
              <a:schemeClr val="tx1"/>
            </a:solidFill>
            <a:effectLst/>
            <a:latin typeface="Tahoma" pitchFamily="34" charset="0"/>
            <a:cs typeface="Ali_K_Alwand" pitchFamily="2" charset="-78"/>
          </a:endParaRPr>
        </a:p>
      </dgm:t>
    </dgm:pt>
    <dgm:pt modelId="{956008FA-762B-4D52-B8FA-DAC7484033C5}" type="parTrans" cxnId="{9CAB0580-03FF-441F-8341-70D39B81F093}">
      <dgm:prSet/>
      <dgm:spPr/>
      <dgm:t>
        <a:bodyPr/>
        <a:lstStyle/>
        <a:p>
          <a:pPr rtl="1"/>
          <a:endParaRPr lang="ar-IQ"/>
        </a:p>
      </dgm:t>
    </dgm:pt>
    <dgm:pt modelId="{16E34556-63CB-4C28-B4EA-403908BA266C}" type="sibTrans" cxnId="{9CAB0580-03FF-441F-8341-70D39B81F093}">
      <dgm:prSet/>
      <dgm:spPr/>
      <dgm:t>
        <a:bodyPr/>
        <a:lstStyle/>
        <a:p>
          <a:pPr rtl="1"/>
          <a:endParaRPr lang="ar-IQ"/>
        </a:p>
      </dgm:t>
    </dgm:pt>
    <dgm:pt modelId="{4FF6F120-E84A-43C8-8C56-2B4672D96AE8}">
      <dgm:prSet/>
      <dgm:spPr/>
      <dgm: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ku-Arab-IQ" b="0" i="0" u="none" strike="noStrike" cap="none" normalizeH="0" baseline="0" dirty="0" smtClean="0">
              <a:ln>
                <a:noFill/>
              </a:ln>
              <a:solidFill>
                <a:schemeClr val="tx1"/>
              </a:solidFill>
              <a:effectLst/>
              <a:latin typeface="Tahoma" pitchFamily="34" charset="0"/>
              <a:cs typeface="Ali_K_Alwand" pitchFamily="2" charset="-78"/>
            </a:rPr>
            <a:t>گ</a:t>
          </a:r>
          <a:r>
            <a:rPr kumimoji="0" lang="ar-SA" b="0" i="0" u="none" strike="noStrike" cap="none" normalizeH="0" baseline="0" dirty="0" smtClean="0">
              <a:ln>
                <a:noFill/>
              </a:ln>
              <a:solidFill>
                <a:schemeClr val="tx1"/>
              </a:solidFill>
              <a:effectLst/>
              <a:latin typeface="Tahoma" pitchFamily="34" charset="0"/>
              <a:cs typeface="Ali_K_Alwand" pitchFamily="2" charset="-78"/>
            </a:rPr>
            <a:t>ونجاندنى</a:t>
          </a:r>
          <a:r>
            <a:rPr kumimoji="0" lang="ar-IQ" b="0" i="0" u="none" strike="noStrike" cap="none" normalizeH="0" baseline="0" dirty="0" smtClean="0">
              <a:ln>
                <a:noFill/>
              </a:ln>
              <a:solidFill>
                <a:schemeClr val="tx1"/>
              </a:solidFill>
              <a:effectLst/>
              <a:latin typeface="Tahoma" pitchFamily="34" charset="0"/>
              <a:cs typeface="Ali_K_Alwand" pitchFamily="2" charset="-78"/>
            </a:rPr>
            <a:t> كؤمةلاَيةتى</a:t>
          </a:r>
          <a:endParaRPr kumimoji="0" lang="en-US" b="0" i="0" u="none" strike="noStrike" cap="none" normalizeH="0" baseline="0" dirty="0" smtClean="0">
            <a:ln>
              <a:noFill/>
            </a:ln>
            <a:solidFill>
              <a:schemeClr val="tx1"/>
            </a:solidFill>
            <a:effectLst/>
            <a:latin typeface="Tahoma" pitchFamily="34" charset="0"/>
            <a:cs typeface="Ali_K_Alwand" pitchFamily="2" charset="-78"/>
          </a:endParaRPr>
        </a:p>
      </dgm:t>
    </dgm:pt>
    <dgm:pt modelId="{A7EDDA9C-1E2A-440D-A287-50F6E576CFEA}" type="parTrans" cxnId="{12039A2D-63F5-4A18-BF22-0B4356E07F79}">
      <dgm:prSet/>
      <dgm:spPr/>
      <dgm:t>
        <a:bodyPr/>
        <a:lstStyle/>
        <a:p>
          <a:pPr rtl="1"/>
          <a:endParaRPr lang="ar-IQ"/>
        </a:p>
      </dgm:t>
    </dgm:pt>
    <dgm:pt modelId="{3E245275-68EE-4090-AC45-FDED43459A7D}" type="sibTrans" cxnId="{12039A2D-63F5-4A18-BF22-0B4356E07F79}">
      <dgm:prSet/>
      <dgm:spPr/>
      <dgm:t>
        <a:bodyPr/>
        <a:lstStyle/>
        <a:p>
          <a:pPr rtl="1"/>
          <a:endParaRPr lang="ar-IQ"/>
        </a:p>
      </dgm:t>
    </dgm:pt>
    <dgm:pt modelId="{85F84B8C-A095-4C58-ACFC-480EAD321739}" type="pres">
      <dgm:prSet presAssocID="{82A2FA42-4FE3-4864-A2F7-EEEB15799EB8}" presName="composite" presStyleCnt="0">
        <dgm:presLayoutVars>
          <dgm:chMax val="5"/>
          <dgm:dir/>
          <dgm:resizeHandles val="exact"/>
        </dgm:presLayoutVars>
      </dgm:prSet>
      <dgm:spPr/>
    </dgm:pt>
    <dgm:pt modelId="{0F6E0942-DEAC-4AEC-A8A1-997398AB22A2}" type="pres">
      <dgm:prSet presAssocID="{3E4C0141-BA5A-4E65-94E1-EFA1CF77C758}" presName="circle1" presStyleLbl="lnNode1" presStyleIdx="0" presStyleCnt="2"/>
      <dgm:spPr/>
    </dgm:pt>
    <dgm:pt modelId="{964415B2-6779-4D4B-8597-9365278C06F3}" type="pres">
      <dgm:prSet presAssocID="{3E4C0141-BA5A-4E65-94E1-EFA1CF77C758}" presName="text1" presStyleLbl="revTx" presStyleIdx="0" presStyleCnt="2">
        <dgm:presLayoutVars>
          <dgm:bulletEnabled val="1"/>
        </dgm:presLayoutVars>
      </dgm:prSet>
      <dgm:spPr/>
      <dgm:t>
        <a:bodyPr/>
        <a:lstStyle/>
        <a:p>
          <a:pPr rtl="1"/>
          <a:endParaRPr lang="ar-IQ"/>
        </a:p>
      </dgm:t>
    </dgm:pt>
    <dgm:pt modelId="{CC5FAABB-9C4D-4684-85F6-AAD85E8E9FD9}" type="pres">
      <dgm:prSet presAssocID="{3E4C0141-BA5A-4E65-94E1-EFA1CF77C758}" presName="line1" presStyleLbl="callout" presStyleIdx="0" presStyleCnt="4"/>
      <dgm:spPr/>
    </dgm:pt>
    <dgm:pt modelId="{3BD26D66-73AB-48ED-83FE-584E4F814E5F}" type="pres">
      <dgm:prSet presAssocID="{3E4C0141-BA5A-4E65-94E1-EFA1CF77C758}" presName="d1" presStyleLbl="callout" presStyleIdx="1" presStyleCnt="4"/>
      <dgm:spPr/>
    </dgm:pt>
    <dgm:pt modelId="{75350EC7-4F93-4E9E-88BB-E975DDD3AED4}" type="pres">
      <dgm:prSet presAssocID="{4FF6F120-E84A-43C8-8C56-2B4672D96AE8}" presName="circle2" presStyleLbl="lnNode1" presStyleIdx="1" presStyleCnt="2"/>
      <dgm:spPr/>
    </dgm:pt>
    <dgm:pt modelId="{930C5419-30B8-4169-8C67-A4693597BDC2}" type="pres">
      <dgm:prSet presAssocID="{4FF6F120-E84A-43C8-8C56-2B4672D96AE8}" presName="text2" presStyleLbl="revTx" presStyleIdx="1" presStyleCnt="2">
        <dgm:presLayoutVars>
          <dgm:bulletEnabled val="1"/>
        </dgm:presLayoutVars>
      </dgm:prSet>
      <dgm:spPr/>
      <dgm:t>
        <a:bodyPr/>
        <a:lstStyle/>
        <a:p>
          <a:pPr rtl="1"/>
          <a:endParaRPr lang="ar-IQ"/>
        </a:p>
      </dgm:t>
    </dgm:pt>
    <dgm:pt modelId="{0C2E6AE7-1E80-4721-8288-53E76E159C16}" type="pres">
      <dgm:prSet presAssocID="{4FF6F120-E84A-43C8-8C56-2B4672D96AE8}" presName="line2" presStyleLbl="callout" presStyleIdx="2" presStyleCnt="4"/>
      <dgm:spPr/>
    </dgm:pt>
    <dgm:pt modelId="{E8FB6E06-57D4-4B9E-951E-8A7180695215}" type="pres">
      <dgm:prSet presAssocID="{4FF6F120-E84A-43C8-8C56-2B4672D96AE8}" presName="d2" presStyleLbl="callout" presStyleIdx="3" presStyleCnt="4"/>
      <dgm:spPr/>
    </dgm:pt>
  </dgm:ptLst>
  <dgm:cxnLst>
    <dgm:cxn modelId="{ECB1C271-81E2-47B2-AFB5-F22540E5FAA9}" type="presOf" srcId="{82A2FA42-4FE3-4864-A2F7-EEEB15799EB8}" destId="{85F84B8C-A095-4C58-ACFC-480EAD321739}" srcOrd="0" destOrd="0" presId="urn:microsoft.com/office/officeart/2005/8/layout/target1"/>
    <dgm:cxn modelId="{E9DF0B3E-BA9F-463E-A5CE-98A714E1D3FB}" type="presOf" srcId="{3E4C0141-BA5A-4E65-94E1-EFA1CF77C758}" destId="{964415B2-6779-4D4B-8597-9365278C06F3}" srcOrd="0" destOrd="0" presId="urn:microsoft.com/office/officeart/2005/8/layout/target1"/>
    <dgm:cxn modelId="{9CAB0580-03FF-441F-8341-70D39B81F093}" srcId="{82A2FA42-4FE3-4864-A2F7-EEEB15799EB8}" destId="{3E4C0141-BA5A-4E65-94E1-EFA1CF77C758}" srcOrd="0" destOrd="0" parTransId="{956008FA-762B-4D52-B8FA-DAC7484033C5}" sibTransId="{16E34556-63CB-4C28-B4EA-403908BA266C}"/>
    <dgm:cxn modelId="{12039A2D-63F5-4A18-BF22-0B4356E07F79}" srcId="{82A2FA42-4FE3-4864-A2F7-EEEB15799EB8}" destId="{4FF6F120-E84A-43C8-8C56-2B4672D96AE8}" srcOrd="1" destOrd="0" parTransId="{A7EDDA9C-1E2A-440D-A287-50F6E576CFEA}" sibTransId="{3E245275-68EE-4090-AC45-FDED43459A7D}"/>
    <dgm:cxn modelId="{1435D56D-BFD4-40C7-B3BD-31D919D36839}" type="presOf" srcId="{4FF6F120-E84A-43C8-8C56-2B4672D96AE8}" destId="{930C5419-30B8-4169-8C67-A4693597BDC2}" srcOrd="0" destOrd="0" presId="urn:microsoft.com/office/officeart/2005/8/layout/target1"/>
    <dgm:cxn modelId="{848938A0-2C39-4B44-B5BB-E5C442086CB8}" type="presParOf" srcId="{85F84B8C-A095-4C58-ACFC-480EAD321739}" destId="{0F6E0942-DEAC-4AEC-A8A1-997398AB22A2}" srcOrd="0" destOrd="0" presId="urn:microsoft.com/office/officeart/2005/8/layout/target1"/>
    <dgm:cxn modelId="{E0477B3F-AECD-418C-9E64-4F826DF52E46}" type="presParOf" srcId="{85F84B8C-A095-4C58-ACFC-480EAD321739}" destId="{964415B2-6779-4D4B-8597-9365278C06F3}" srcOrd="1" destOrd="0" presId="urn:microsoft.com/office/officeart/2005/8/layout/target1"/>
    <dgm:cxn modelId="{769A5D16-0D24-4F32-BF3E-DEBCE730CB9C}" type="presParOf" srcId="{85F84B8C-A095-4C58-ACFC-480EAD321739}" destId="{CC5FAABB-9C4D-4684-85F6-AAD85E8E9FD9}" srcOrd="2" destOrd="0" presId="urn:microsoft.com/office/officeart/2005/8/layout/target1"/>
    <dgm:cxn modelId="{88542561-1DAB-4797-AC40-90DD4BCBE8BC}" type="presParOf" srcId="{85F84B8C-A095-4C58-ACFC-480EAD321739}" destId="{3BD26D66-73AB-48ED-83FE-584E4F814E5F}" srcOrd="3" destOrd="0" presId="urn:microsoft.com/office/officeart/2005/8/layout/target1"/>
    <dgm:cxn modelId="{69F23538-B228-4CBB-AE70-FEB342556D48}" type="presParOf" srcId="{85F84B8C-A095-4C58-ACFC-480EAD321739}" destId="{75350EC7-4F93-4E9E-88BB-E975DDD3AED4}" srcOrd="4" destOrd="0" presId="urn:microsoft.com/office/officeart/2005/8/layout/target1"/>
    <dgm:cxn modelId="{47472969-FEAB-46EA-B967-68728A6CA933}" type="presParOf" srcId="{85F84B8C-A095-4C58-ACFC-480EAD321739}" destId="{930C5419-30B8-4169-8C67-A4693597BDC2}" srcOrd="5" destOrd="0" presId="urn:microsoft.com/office/officeart/2005/8/layout/target1"/>
    <dgm:cxn modelId="{A14E7468-71DC-4C27-BB51-DF3B37E460CA}" type="presParOf" srcId="{85F84B8C-A095-4C58-ACFC-480EAD321739}" destId="{0C2E6AE7-1E80-4721-8288-53E76E159C16}" srcOrd="6" destOrd="0" presId="urn:microsoft.com/office/officeart/2005/8/layout/target1"/>
    <dgm:cxn modelId="{649CB1FD-9358-4BF1-B25A-87F447DD7251}" type="presParOf" srcId="{85F84B8C-A095-4C58-ACFC-480EAD321739}" destId="{E8FB6E06-57D4-4B9E-951E-8A7180695215}" srcOrd="7"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BC2E53-2656-43EE-A8D4-AB78FDCB2D06}" type="doc">
      <dgm:prSet loTypeId="urn:microsoft.com/office/officeart/2005/8/layout/radial1" loCatId="relationship" qsTypeId="urn:microsoft.com/office/officeart/2005/8/quickstyle/simple1" qsCatId="simple" csTypeId="urn:microsoft.com/office/officeart/2005/8/colors/accent1_2" csCatId="accent1" phldr="1"/>
      <dgm:spPr/>
    </dgm:pt>
    <dgm:pt modelId="{3E93AFFE-7EA7-4655-A929-267B9D1F7EF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A-Alwand" pitchFamily="2" charset="-78"/>
            </a:rPr>
            <a:t>التوافق</a:t>
          </a:r>
          <a:endParaRPr kumimoji="0" lang="en-US" b="0" i="0" u="none" strike="noStrike" cap="none" normalizeH="0" baseline="0" smtClean="0">
            <a:ln>
              <a:noFill/>
            </a:ln>
            <a:solidFill>
              <a:schemeClr val="tx1"/>
            </a:solidFill>
            <a:effectLst/>
            <a:latin typeface="Arial" pitchFamily="34" charset="0"/>
            <a:cs typeface="Ali-A-Alwand" pitchFamily="2" charset="-78"/>
          </a:endParaRPr>
        </a:p>
      </dgm:t>
    </dgm:pt>
    <dgm:pt modelId="{32293995-D5B4-4B00-B65B-2EAE83772D09}" type="parTrans" cxnId="{C4D0CF7D-87F1-4B32-A510-3B28065D51BB}">
      <dgm:prSet/>
      <dgm:spPr/>
      <dgm:t>
        <a:bodyPr/>
        <a:lstStyle/>
        <a:p>
          <a:pPr rtl="1"/>
          <a:endParaRPr lang="ar-IQ"/>
        </a:p>
      </dgm:t>
    </dgm:pt>
    <dgm:pt modelId="{B5DA8477-0F07-49BF-A9E2-75163904AA13}" type="sibTrans" cxnId="{C4D0CF7D-87F1-4B32-A510-3B28065D51BB}">
      <dgm:prSet/>
      <dgm:spPr/>
      <dgm:t>
        <a:bodyPr/>
        <a:lstStyle/>
        <a:p>
          <a:pPr rtl="1"/>
          <a:endParaRPr lang="ar-IQ"/>
        </a:p>
      </dgm:t>
    </dgm:pt>
    <dgm:pt modelId="{80F4880E-8A09-49A5-ACBF-C4A665D82C85}">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A-Alwand" pitchFamily="2" charset="-78"/>
            </a:rPr>
            <a:t>الراحة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A-Alwand" pitchFamily="2" charset="-78"/>
            </a:rPr>
            <a:t>النفسي</a:t>
          </a:r>
          <a:endParaRPr kumimoji="0" lang="en-US" b="0" i="0" u="none" strike="noStrike" cap="none" normalizeH="0" baseline="0" smtClean="0">
            <a:ln>
              <a:noFill/>
            </a:ln>
            <a:solidFill>
              <a:schemeClr val="tx1"/>
            </a:solidFill>
            <a:effectLst/>
            <a:latin typeface="Arial" pitchFamily="34" charset="0"/>
            <a:cs typeface="Ali-A-Alwand" pitchFamily="2" charset="-78"/>
          </a:endParaRPr>
        </a:p>
      </dgm:t>
    </dgm:pt>
    <dgm:pt modelId="{97B70416-57F0-4D0B-AC3B-636522D1942D}" type="parTrans" cxnId="{F4DF6A14-3C42-4506-AC0B-A7338C910115}">
      <dgm:prSet/>
      <dgm:spPr/>
      <dgm:t>
        <a:bodyPr/>
        <a:lstStyle/>
        <a:p>
          <a:pPr rtl="1"/>
          <a:endParaRPr lang="ar-IQ"/>
        </a:p>
      </dgm:t>
    </dgm:pt>
    <dgm:pt modelId="{B9CBB052-570B-497E-82F7-A9CDCB7E3AF0}" type="sibTrans" cxnId="{F4DF6A14-3C42-4506-AC0B-A7338C910115}">
      <dgm:prSet/>
      <dgm:spPr/>
      <dgm:t>
        <a:bodyPr/>
        <a:lstStyle/>
        <a:p>
          <a:pPr rtl="1"/>
          <a:endParaRPr lang="ar-IQ"/>
        </a:p>
      </dgm:t>
    </dgm:pt>
    <dgm:pt modelId="{C4875070-8C09-44C7-9CD3-7D9D5D4AECFE}">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A-Alwand" pitchFamily="2" charset="-78"/>
            </a:rPr>
            <a:t>الكفاية في</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A-Alwand" pitchFamily="2" charset="-78"/>
            </a:rPr>
            <a:t> العمل</a:t>
          </a:r>
          <a:endParaRPr kumimoji="0" lang="en-US" b="0" i="0" u="none" strike="noStrike" cap="none" normalizeH="0" baseline="0" smtClean="0">
            <a:ln>
              <a:noFill/>
            </a:ln>
            <a:solidFill>
              <a:schemeClr val="tx1"/>
            </a:solidFill>
            <a:effectLst/>
            <a:latin typeface="Arial" pitchFamily="34" charset="0"/>
            <a:cs typeface="Ali-A-Alwand" pitchFamily="2" charset="-78"/>
          </a:endParaRPr>
        </a:p>
      </dgm:t>
    </dgm:pt>
    <dgm:pt modelId="{57F80435-BA8C-48DD-BE68-FF5A3E60181C}" type="parTrans" cxnId="{9B844D8D-0B2C-4051-9117-DA9FCAD0E99E}">
      <dgm:prSet/>
      <dgm:spPr/>
      <dgm:t>
        <a:bodyPr/>
        <a:lstStyle/>
        <a:p>
          <a:pPr rtl="1"/>
          <a:endParaRPr lang="ar-IQ"/>
        </a:p>
      </dgm:t>
    </dgm:pt>
    <dgm:pt modelId="{9224C3AF-B35F-48D5-98B2-1E2CA912D47D}" type="sibTrans" cxnId="{9B844D8D-0B2C-4051-9117-DA9FCAD0E99E}">
      <dgm:prSet/>
      <dgm:spPr/>
      <dgm:t>
        <a:bodyPr/>
        <a:lstStyle/>
        <a:p>
          <a:pPr rtl="1"/>
          <a:endParaRPr lang="ar-IQ"/>
        </a:p>
      </dgm:t>
    </dgm:pt>
    <dgm:pt modelId="{47D598E3-CEB9-4292-A9CD-082B9A3597B8}">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Arial" pitchFamily="34" charset="0"/>
              <a:cs typeface="Ali-A-Alwand" pitchFamily="2" charset="-78"/>
            </a:rPr>
            <a:t>مفهوم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Arial" pitchFamily="34" charset="0"/>
              <a:cs typeface="Ali-A-Alwand" pitchFamily="2" charset="-78"/>
            </a:rPr>
            <a:t>الذات</a:t>
          </a:r>
          <a:endParaRPr kumimoji="0" lang="en-US" b="0" i="0" u="none" strike="noStrike" cap="none" normalizeH="0" baseline="0" dirty="0" smtClean="0">
            <a:ln>
              <a:noFill/>
            </a:ln>
            <a:solidFill>
              <a:schemeClr val="tx1"/>
            </a:solidFill>
            <a:effectLst/>
            <a:latin typeface="Arial" pitchFamily="34" charset="0"/>
            <a:cs typeface="Ali-A-Alwand" pitchFamily="2" charset="-78"/>
          </a:endParaRPr>
        </a:p>
      </dgm:t>
    </dgm:pt>
    <dgm:pt modelId="{B06F5519-C052-4CF9-B0FA-1F887626DB9B}" type="parTrans" cxnId="{AE80FC95-9C44-4182-BD97-5B12CCD0C4E3}">
      <dgm:prSet/>
      <dgm:spPr/>
      <dgm:t>
        <a:bodyPr/>
        <a:lstStyle/>
        <a:p>
          <a:pPr rtl="1"/>
          <a:endParaRPr lang="ar-IQ"/>
        </a:p>
      </dgm:t>
    </dgm:pt>
    <dgm:pt modelId="{1E5BEC37-B3A5-477B-8029-05B09A5D073D}" type="sibTrans" cxnId="{AE80FC95-9C44-4182-BD97-5B12CCD0C4E3}">
      <dgm:prSet/>
      <dgm:spPr/>
      <dgm:t>
        <a:bodyPr/>
        <a:lstStyle/>
        <a:p>
          <a:pPr rtl="1"/>
          <a:endParaRPr lang="ar-IQ"/>
        </a:p>
      </dgm:t>
    </dgm:pt>
    <dgm:pt modelId="{6566F0AF-70C8-4620-8230-084681256518}">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A-Alwand" pitchFamily="2" charset="-78"/>
            </a:rPr>
            <a:t>الاهداف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A-Alwand" pitchFamily="2" charset="-78"/>
            </a:rPr>
            <a:t>الواقعية</a:t>
          </a:r>
          <a:endParaRPr kumimoji="0" lang="en-US" b="0" i="0" u="none" strike="noStrike" cap="none" normalizeH="0" baseline="0" smtClean="0">
            <a:ln>
              <a:noFill/>
            </a:ln>
            <a:solidFill>
              <a:schemeClr val="tx1"/>
            </a:solidFill>
            <a:effectLst/>
            <a:latin typeface="Arial" pitchFamily="34" charset="0"/>
            <a:cs typeface="Ali-A-Alwand" pitchFamily="2" charset="-78"/>
          </a:endParaRPr>
        </a:p>
      </dgm:t>
    </dgm:pt>
    <dgm:pt modelId="{38709004-3A79-404B-BD4F-91AE9D9DAE91}" type="parTrans" cxnId="{4BC475D6-484A-4360-B218-941510C2519A}">
      <dgm:prSet/>
      <dgm:spPr/>
      <dgm:t>
        <a:bodyPr/>
        <a:lstStyle/>
        <a:p>
          <a:pPr rtl="1"/>
          <a:endParaRPr lang="ar-IQ"/>
        </a:p>
      </dgm:t>
    </dgm:pt>
    <dgm:pt modelId="{BC843959-81C6-4762-A12C-8079B16A2D07}" type="sibTrans" cxnId="{4BC475D6-484A-4360-B218-941510C2519A}">
      <dgm:prSet/>
      <dgm:spPr/>
      <dgm:t>
        <a:bodyPr/>
        <a:lstStyle/>
        <a:p>
          <a:pPr rtl="1"/>
          <a:endParaRPr lang="ar-IQ"/>
        </a:p>
      </dgm:t>
    </dgm:pt>
    <dgm:pt modelId="{86CE1EA7-DEC4-4637-A08A-57F89BA0E6A8}">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cs typeface="Ali-A-Alwand" pitchFamily="2" charset="-78"/>
            </a:rPr>
            <a:t>ض</a:t>
          </a:r>
          <a:r>
            <a:rPr kumimoji="0" lang="ar-IQ" b="0" i="0" u="none" strike="noStrike" cap="none" normalizeH="0" baseline="0" dirty="0" smtClean="0">
              <a:ln>
                <a:noFill/>
              </a:ln>
              <a:solidFill>
                <a:schemeClr val="tx1"/>
              </a:solidFill>
              <a:effectLst/>
              <a:latin typeface="Arial" pitchFamily="34" charset="0"/>
              <a:cs typeface="Ali-A-Alwand" pitchFamily="2" charset="-78"/>
            </a:rPr>
            <a:t>بط الذات</a:t>
          </a:r>
          <a:endParaRPr kumimoji="0" lang="en-US" b="0" i="0" u="none" strike="noStrike" cap="none" normalizeH="0" baseline="0" dirty="0" smtClean="0">
            <a:ln>
              <a:noFill/>
            </a:ln>
            <a:solidFill>
              <a:schemeClr val="tx1"/>
            </a:solidFill>
            <a:effectLst/>
            <a:latin typeface="Arial" pitchFamily="34" charset="0"/>
            <a:cs typeface="Ali-A-Alwand" pitchFamily="2" charset="-78"/>
          </a:endParaRPr>
        </a:p>
      </dgm:t>
    </dgm:pt>
    <dgm:pt modelId="{F5D43D03-AF4A-49EA-9FC8-52BFE284BE88}" type="parTrans" cxnId="{1AC24A35-5655-4382-BA12-78D73EC8E3B4}">
      <dgm:prSet/>
      <dgm:spPr/>
      <dgm:t>
        <a:bodyPr/>
        <a:lstStyle/>
        <a:p>
          <a:pPr rtl="1"/>
          <a:endParaRPr lang="ar-IQ"/>
        </a:p>
      </dgm:t>
    </dgm:pt>
    <dgm:pt modelId="{7BE8D67A-B62D-4207-AD50-2B13B3869D97}" type="sibTrans" cxnId="{1AC24A35-5655-4382-BA12-78D73EC8E3B4}">
      <dgm:prSet/>
      <dgm:spPr/>
      <dgm:t>
        <a:bodyPr/>
        <a:lstStyle/>
        <a:p>
          <a:pPr rtl="1"/>
          <a:endParaRPr lang="ar-IQ"/>
        </a:p>
      </dgm:t>
    </dgm:pt>
    <dgm:pt modelId="{4E15E292-1B8F-4772-902F-E4A43DE5E626}">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A-Alwand" pitchFamily="2" charset="-78"/>
            </a:rPr>
            <a:t>العلاقات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A-Alwand" pitchFamily="2" charset="-78"/>
            </a:rPr>
            <a:t>الاجتماعية</a:t>
          </a:r>
          <a:endParaRPr kumimoji="0" lang="en-US" b="0" i="0" u="none" strike="noStrike" cap="none" normalizeH="0" baseline="0" smtClean="0">
            <a:ln>
              <a:noFill/>
            </a:ln>
            <a:solidFill>
              <a:schemeClr val="tx1"/>
            </a:solidFill>
            <a:effectLst/>
            <a:latin typeface="Arial" pitchFamily="34" charset="0"/>
            <a:cs typeface="Ali-A-Alwand" pitchFamily="2" charset="-78"/>
          </a:endParaRPr>
        </a:p>
      </dgm:t>
    </dgm:pt>
    <dgm:pt modelId="{B4240B21-99BE-44B3-9098-9B8D5C12BB8C}" type="parTrans" cxnId="{A4E4C512-E359-4E4A-BB80-7C2C8E268BD9}">
      <dgm:prSet/>
      <dgm:spPr/>
      <dgm:t>
        <a:bodyPr/>
        <a:lstStyle/>
        <a:p>
          <a:pPr rtl="1"/>
          <a:endParaRPr lang="ar-IQ"/>
        </a:p>
      </dgm:t>
    </dgm:pt>
    <dgm:pt modelId="{3725586C-B68D-4332-AE7B-DC93CA3600CC}" type="sibTrans" cxnId="{A4E4C512-E359-4E4A-BB80-7C2C8E268BD9}">
      <dgm:prSet/>
      <dgm:spPr/>
      <dgm:t>
        <a:bodyPr/>
        <a:lstStyle/>
        <a:p>
          <a:pPr rtl="1"/>
          <a:endParaRPr lang="ar-IQ"/>
        </a:p>
      </dgm:t>
    </dgm:pt>
    <dgm:pt modelId="{39609D5F-3041-463A-89F5-95D55203B7F3}" type="pres">
      <dgm:prSet presAssocID="{77BC2E53-2656-43EE-A8D4-AB78FDCB2D06}" presName="cycle" presStyleCnt="0">
        <dgm:presLayoutVars>
          <dgm:chMax val="1"/>
          <dgm:dir/>
          <dgm:animLvl val="ctr"/>
          <dgm:resizeHandles val="exact"/>
        </dgm:presLayoutVars>
      </dgm:prSet>
      <dgm:spPr/>
    </dgm:pt>
    <dgm:pt modelId="{07678AE9-2793-4FE8-B31D-297E815E3137}" type="pres">
      <dgm:prSet presAssocID="{3E93AFFE-7EA7-4655-A929-267B9D1F7EFB}" presName="centerShape" presStyleLbl="node0" presStyleIdx="0" presStyleCnt="1"/>
      <dgm:spPr/>
      <dgm:t>
        <a:bodyPr/>
        <a:lstStyle/>
        <a:p>
          <a:pPr rtl="1"/>
          <a:endParaRPr lang="ar-IQ"/>
        </a:p>
      </dgm:t>
    </dgm:pt>
    <dgm:pt modelId="{3B1F3A70-C077-4538-AD13-FCDAE463D93E}" type="pres">
      <dgm:prSet presAssocID="{97B70416-57F0-4D0B-AC3B-636522D1942D}" presName="Name9" presStyleLbl="parChTrans1D2" presStyleIdx="0" presStyleCnt="6"/>
      <dgm:spPr/>
      <dgm:t>
        <a:bodyPr/>
        <a:lstStyle/>
        <a:p>
          <a:pPr rtl="1"/>
          <a:endParaRPr lang="ar-IQ"/>
        </a:p>
      </dgm:t>
    </dgm:pt>
    <dgm:pt modelId="{913096B2-1E2A-447D-B74F-AFC7709EAF27}" type="pres">
      <dgm:prSet presAssocID="{97B70416-57F0-4D0B-AC3B-636522D1942D}" presName="connTx" presStyleLbl="parChTrans1D2" presStyleIdx="0" presStyleCnt="6"/>
      <dgm:spPr/>
      <dgm:t>
        <a:bodyPr/>
        <a:lstStyle/>
        <a:p>
          <a:pPr rtl="1"/>
          <a:endParaRPr lang="ar-IQ"/>
        </a:p>
      </dgm:t>
    </dgm:pt>
    <dgm:pt modelId="{723A658E-63AE-42B1-9AE4-6EA73850E3CF}" type="pres">
      <dgm:prSet presAssocID="{80F4880E-8A09-49A5-ACBF-C4A665D82C85}" presName="node" presStyleLbl="node1" presStyleIdx="0" presStyleCnt="6">
        <dgm:presLayoutVars>
          <dgm:bulletEnabled val="1"/>
        </dgm:presLayoutVars>
      </dgm:prSet>
      <dgm:spPr/>
      <dgm:t>
        <a:bodyPr/>
        <a:lstStyle/>
        <a:p>
          <a:pPr rtl="1"/>
          <a:endParaRPr lang="ar-IQ"/>
        </a:p>
      </dgm:t>
    </dgm:pt>
    <dgm:pt modelId="{523659A1-3945-429F-BD7C-836B1D61046B}" type="pres">
      <dgm:prSet presAssocID="{57F80435-BA8C-48DD-BE68-FF5A3E60181C}" presName="Name9" presStyleLbl="parChTrans1D2" presStyleIdx="1" presStyleCnt="6"/>
      <dgm:spPr/>
      <dgm:t>
        <a:bodyPr/>
        <a:lstStyle/>
        <a:p>
          <a:pPr rtl="1"/>
          <a:endParaRPr lang="ar-IQ"/>
        </a:p>
      </dgm:t>
    </dgm:pt>
    <dgm:pt modelId="{2E13A36B-B93D-4BEE-9031-1AA30630D5FC}" type="pres">
      <dgm:prSet presAssocID="{57F80435-BA8C-48DD-BE68-FF5A3E60181C}" presName="connTx" presStyleLbl="parChTrans1D2" presStyleIdx="1" presStyleCnt="6"/>
      <dgm:spPr/>
      <dgm:t>
        <a:bodyPr/>
        <a:lstStyle/>
        <a:p>
          <a:pPr rtl="1"/>
          <a:endParaRPr lang="ar-IQ"/>
        </a:p>
      </dgm:t>
    </dgm:pt>
    <dgm:pt modelId="{D358A1CA-3479-428B-AA45-6FD90214A4F7}" type="pres">
      <dgm:prSet presAssocID="{C4875070-8C09-44C7-9CD3-7D9D5D4AECFE}" presName="node" presStyleLbl="node1" presStyleIdx="1" presStyleCnt="6">
        <dgm:presLayoutVars>
          <dgm:bulletEnabled val="1"/>
        </dgm:presLayoutVars>
      </dgm:prSet>
      <dgm:spPr/>
      <dgm:t>
        <a:bodyPr/>
        <a:lstStyle/>
        <a:p>
          <a:pPr rtl="1"/>
          <a:endParaRPr lang="ar-IQ"/>
        </a:p>
      </dgm:t>
    </dgm:pt>
    <dgm:pt modelId="{818AA191-45C9-491B-A370-52531394C419}" type="pres">
      <dgm:prSet presAssocID="{B06F5519-C052-4CF9-B0FA-1F887626DB9B}" presName="Name9" presStyleLbl="parChTrans1D2" presStyleIdx="2" presStyleCnt="6"/>
      <dgm:spPr/>
      <dgm:t>
        <a:bodyPr/>
        <a:lstStyle/>
        <a:p>
          <a:pPr rtl="1"/>
          <a:endParaRPr lang="ar-IQ"/>
        </a:p>
      </dgm:t>
    </dgm:pt>
    <dgm:pt modelId="{118948F5-CC38-4A51-8387-F5352C8CB7D8}" type="pres">
      <dgm:prSet presAssocID="{B06F5519-C052-4CF9-B0FA-1F887626DB9B}" presName="connTx" presStyleLbl="parChTrans1D2" presStyleIdx="2" presStyleCnt="6"/>
      <dgm:spPr/>
      <dgm:t>
        <a:bodyPr/>
        <a:lstStyle/>
        <a:p>
          <a:pPr rtl="1"/>
          <a:endParaRPr lang="ar-IQ"/>
        </a:p>
      </dgm:t>
    </dgm:pt>
    <dgm:pt modelId="{1AE7E344-D771-47AC-AB74-77F344B67373}" type="pres">
      <dgm:prSet presAssocID="{47D598E3-CEB9-4292-A9CD-082B9A3597B8}" presName="node" presStyleLbl="node1" presStyleIdx="2" presStyleCnt="6">
        <dgm:presLayoutVars>
          <dgm:bulletEnabled val="1"/>
        </dgm:presLayoutVars>
      </dgm:prSet>
      <dgm:spPr/>
      <dgm:t>
        <a:bodyPr/>
        <a:lstStyle/>
        <a:p>
          <a:pPr rtl="1"/>
          <a:endParaRPr lang="ar-IQ"/>
        </a:p>
      </dgm:t>
    </dgm:pt>
    <dgm:pt modelId="{F7E49FAB-8B0B-4121-AF1C-217F9FF98BB5}" type="pres">
      <dgm:prSet presAssocID="{38709004-3A79-404B-BD4F-91AE9D9DAE91}" presName="Name9" presStyleLbl="parChTrans1D2" presStyleIdx="3" presStyleCnt="6"/>
      <dgm:spPr/>
      <dgm:t>
        <a:bodyPr/>
        <a:lstStyle/>
        <a:p>
          <a:pPr rtl="1"/>
          <a:endParaRPr lang="ar-IQ"/>
        </a:p>
      </dgm:t>
    </dgm:pt>
    <dgm:pt modelId="{799AA9E5-225A-4EEF-8389-551BF0BCC830}" type="pres">
      <dgm:prSet presAssocID="{38709004-3A79-404B-BD4F-91AE9D9DAE91}" presName="connTx" presStyleLbl="parChTrans1D2" presStyleIdx="3" presStyleCnt="6"/>
      <dgm:spPr/>
      <dgm:t>
        <a:bodyPr/>
        <a:lstStyle/>
        <a:p>
          <a:pPr rtl="1"/>
          <a:endParaRPr lang="ar-IQ"/>
        </a:p>
      </dgm:t>
    </dgm:pt>
    <dgm:pt modelId="{ADB21771-0A78-4EED-A845-3581E29375E8}" type="pres">
      <dgm:prSet presAssocID="{6566F0AF-70C8-4620-8230-084681256518}" presName="node" presStyleLbl="node1" presStyleIdx="3" presStyleCnt="6">
        <dgm:presLayoutVars>
          <dgm:bulletEnabled val="1"/>
        </dgm:presLayoutVars>
      </dgm:prSet>
      <dgm:spPr/>
      <dgm:t>
        <a:bodyPr/>
        <a:lstStyle/>
        <a:p>
          <a:pPr rtl="1"/>
          <a:endParaRPr lang="ar-IQ"/>
        </a:p>
      </dgm:t>
    </dgm:pt>
    <dgm:pt modelId="{E3A6D622-34BB-4B1C-AFB1-5AFD9E8F11FE}" type="pres">
      <dgm:prSet presAssocID="{F5D43D03-AF4A-49EA-9FC8-52BFE284BE88}" presName="Name9" presStyleLbl="parChTrans1D2" presStyleIdx="4" presStyleCnt="6"/>
      <dgm:spPr/>
      <dgm:t>
        <a:bodyPr/>
        <a:lstStyle/>
        <a:p>
          <a:pPr rtl="1"/>
          <a:endParaRPr lang="ar-IQ"/>
        </a:p>
      </dgm:t>
    </dgm:pt>
    <dgm:pt modelId="{55387E91-FC5C-4E26-B43B-FBFA7AF25B8C}" type="pres">
      <dgm:prSet presAssocID="{F5D43D03-AF4A-49EA-9FC8-52BFE284BE88}" presName="connTx" presStyleLbl="parChTrans1D2" presStyleIdx="4" presStyleCnt="6"/>
      <dgm:spPr/>
      <dgm:t>
        <a:bodyPr/>
        <a:lstStyle/>
        <a:p>
          <a:pPr rtl="1"/>
          <a:endParaRPr lang="ar-IQ"/>
        </a:p>
      </dgm:t>
    </dgm:pt>
    <dgm:pt modelId="{0477BE41-0A92-4012-BA2D-791C65ADAD16}" type="pres">
      <dgm:prSet presAssocID="{86CE1EA7-DEC4-4637-A08A-57F89BA0E6A8}" presName="node" presStyleLbl="node1" presStyleIdx="4" presStyleCnt="6">
        <dgm:presLayoutVars>
          <dgm:bulletEnabled val="1"/>
        </dgm:presLayoutVars>
      </dgm:prSet>
      <dgm:spPr/>
      <dgm:t>
        <a:bodyPr/>
        <a:lstStyle/>
        <a:p>
          <a:pPr rtl="1"/>
          <a:endParaRPr lang="ar-IQ"/>
        </a:p>
      </dgm:t>
    </dgm:pt>
    <dgm:pt modelId="{A4876F75-D9FC-40AE-82B4-DB8C81A3A3C0}" type="pres">
      <dgm:prSet presAssocID="{B4240B21-99BE-44B3-9098-9B8D5C12BB8C}" presName="Name9" presStyleLbl="parChTrans1D2" presStyleIdx="5" presStyleCnt="6"/>
      <dgm:spPr/>
      <dgm:t>
        <a:bodyPr/>
        <a:lstStyle/>
        <a:p>
          <a:pPr rtl="1"/>
          <a:endParaRPr lang="ar-IQ"/>
        </a:p>
      </dgm:t>
    </dgm:pt>
    <dgm:pt modelId="{B2C3FF44-A743-4846-9E23-B53A16A0F136}" type="pres">
      <dgm:prSet presAssocID="{B4240B21-99BE-44B3-9098-9B8D5C12BB8C}" presName="connTx" presStyleLbl="parChTrans1D2" presStyleIdx="5" presStyleCnt="6"/>
      <dgm:spPr/>
      <dgm:t>
        <a:bodyPr/>
        <a:lstStyle/>
        <a:p>
          <a:pPr rtl="1"/>
          <a:endParaRPr lang="ar-IQ"/>
        </a:p>
      </dgm:t>
    </dgm:pt>
    <dgm:pt modelId="{201E4DC6-9DDD-41DB-8132-734892FE2F27}" type="pres">
      <dgm:prSet presAssocID="{4E15E292-1B8F-4772-902F-E4A43DE5E626}" presName="node" presStyleLbl="node1" presStyleIdx="5" presStyleCnt="6">
        <dgm:presLayoutVars>
          <dgm:bulletEnabled val="1"/>
        </dgm:presLayoutVars>
      </dgm:prSet>
      <dgm:spPr/>
      <dgm:t>
        <a:bodyPr/>
        <a:lstStyle/>
        <a:p>
          <a:pPr rtl="1"/>
          <a:endParaRPr lang="ar-IQ"/>
        </a:p>
      </dgm:t>
    </dgm:pt>
  </dgm:ptLst>
  <dgm:cxnLst>
    <dgm:cxn modelId="{1AC24A35-5655-4382-BA12-78D73EC8E3B4}" srcId="{3E93AFFE-7EA7-4655-A929-267B9D1F7EFB}" destId="{86CE1EA7-DEC4-4637-A08A-57F89BA0E6A8}" srcOrd="4" destOrd="0" parTransId="{F5D43D03-AF4A-49EA-9FC8-52BFE284BE88}" sibTransId="{7BE8D67A-B62D-4207-AD50-2B13B3869D97}"/>
    <dgm:cxn modelId="{21531800-6CF4-415C-BC11-74E2521AB53D}" type="presOf" srcId="{97B70416-57F0-4D0B-AC3B-636522D1942D}" destId="{913096B2-1E2A-447D-B74F-AFC7709EAF27}" srcOrd="1" destOrd="0" presId="urn:microsoft.com/office/officeart/2005/8/layout/radial1"/>
    <dgm:cxn modelId="{C4D0CF7D-87F1-4B32-A510-3B28065D51BB}" srcId="{77BC2E53-2656-43EE-A8D4-AB78FDCB2D06}" destId="{3E93AFFE-7EA7-4655-A929-267B9D1F7EFB}" srcOrd="0" destOrd="0" parTransId="{32293995-D5B4-4B00-B65B-2EAE83772D09}" sibTransId="{B5DA8477-0F07-49BF-A9E2-75163904AA13}"/>
    <dgm:cxn modelId="{5E8AAAAE-41CF-45AC-939E-05C5AA919B86}" type="presOf" srcId="{C4875070-8C09-44C7-9CD3-7D9D5D4AECFE}" destId="{D358A1CA-3479-428B-AA45-6FD90214A4F7}" srcOrd="0" destOrd="0" presId="urn:microsoft.com/office/officeart/2005/8/layout/radial1"/>
    <dgm:cxn modelId="{C428D81E-6C01-45F2-8639-75B96CCAB746}" type="presOf" srcId="{47D598E3-CEB9-4292-A9CD-082B9A3597B8}" destId="{1AE7E344-D771-47AC-AB74-77F344B67373}" srcOrd="0" destOrd="0" presId="urn:microsoft.com/office/officeart/2005/8/layout/radial1"/>
    <dgm:cxn modelId="{F61DDACA-E4C3-494C-A6B4-5B1710C33CDA}" type="presOf" srcId="{F5D43D03-AF4A-49EA-9FC8-52BFE284BE88}" destId="{E3A6D622-34BB-4B1C-AFB1-5AFD9E8F11FE}" srcOrd="0" destOrd="0" presId="urn:microsoft.com/office/officeart/2005/8/layout/radial1"/>
    <dgm:cxn modelId="{6589B674-48F4-4D6D-B68A-A64789F0DF84}" type="presOf" srcId="{B06F5519-C052-4CF9-B0FA-1F887626DB9B}" destId="{118948F5-CC38-4A51-8387-F5352C8CB7D8}" srcOrd="1" destOrd="0" presId="urn:microsoft.com/office/officeart/2005/8/layout/radial1"/>
    <dgm:cxn modelId="{06A67C0B-1022-4BB2-81ED-9BBDF5F93ADD}" type="presOf" srcId="{6566F0AF-70C8-4620-8230-084681256518}" destId="{ADB21771-0A78-4EED-A845-3581E29375E8}" srcOrd="0" destOrd="0" presId="urn:microsoft.com/office/officeart/2005/8/layout/radial1"/>
    <dgm:cxn modelId="{A4E4C512-E359-4E4A-BB80-7C2C8E268BD9}" srcId="{3E93AFFE-7EA7-4655-A929-267B9D1F7EFB}" destId="{4E15E292-1B8F-4772-902F-E4A43DE5E626}" srcOrd="5" destOrd="0" parTransId="{B4240B21-99BE-44B3-9098-9B8D5C12BB8C}" sibTransId="{3725586C-B68D-4332-AE7B-DC93CA3600CC}"/>
    <dgm:cxn modelId="{54ABD51A-33D9-43DD-810E-AC553F66EAE0}" type="presOf" srcId="{3E93AFFE-7EA7-4655-A929-267B9D1F7EFB}" destId="{07678AE9-2793-4FE8-B31D-297E815E3137}" srcOrd="0" destOrd="0" presId="urn:microsoft.com/office/officeart/2005/8/layout/radial1"/>
    <dgm:cxn modelId="{F4DF6A14-3C42-4506-AC0B-A7338C910115}" srcId="{3E93AFFE-7EA7-4655-A929-267B9D1F7EFB}" destId="{80F4880E-8A09-49A5-ACBF-C4A665D82C85}" srcOrd="0" destOrd="0" parTransId="{97B70416-57F0-4D0B-AC3B-636522D1942D}" sibTransId="{B9CBB052-570B-497E-82F7-A9CDCB7E3AF0}"/>
    <dgm:cxn modelId="{533D8325-7777-4095-AE5F-BC6C711F3258}" type="presOf" srcId="{B4240B21-99BE-44B3-9098-9B8D5C12BB8C}" destId="{A4876F75-D9FC-40AE-82B4-DB8C81A3A3C0}" srcOrd="0" destOrd="0" presId="urn:microsoft.com/office/officeart/2005/8/layout/radial1"/>
    <dgm:cxn modelId="{AE80FC95-9C44-4182-BD97-5B12CCD0C4E3}" srcId="{3E93AFFE-7EA7-4655-A929-267B9D1F7EFB}" destId="{47D598E3-CEB9-4292-A9CD-082B9A3597B8}" srcOrd="2" destOrd="0" parTransId="{B06F5519-C052-4CF9-B0FA-1F887626DB9B}" sibTransId="{1E5BEC37-B3A5-477B-8029-05B09A5D073D}"/>
    <dgm:cxn modelId="{6C3A6069-2F0D-408F-A6DB-8746A9AFABF8}" type="presOf" srcId="{80F4880E-8A09-49A5-ACBF-C4A665D82C85}" destId="{723A658E-63AE-42B1-9AE4-6EA73850E3CF}" srcOrd="0" destOrd="0" presId="urn:microsoft.com/office/officeart/2005/8/layout/radial1"/>
    <dgm:cxn modelId="{F4C18D22-C37D-41A9-BB72-F8BA9EBB5F19}" type="presOf" srcId="{77BC2E53-2656-43EE-A8D4-AB78FDCB2D06}" destId="{39609D5F-3041-463A-89F5-95D55203B7F3}" srcOrd="0" destOrd="0" presId="urn:microsoft.com/office/officeart/2005/8/layout/radial1"/>
    <dgm:cxn modelId="{4BC475D6-484A-4360-B218-941510C2519A}" srcId="{3E93AFFE-7EA7-4655-A929-267B9D1F7EFB}" destId="{6566F0AF-70C8-4620-8230-084681256518}" srcOrd="3" destOrd="0" parTransId="{38709004-3A79-404B-BD4F-91AE9D9DAE91}" sibTransId="{BC843959-81C6-4762-A12C-8079B16A2D07}"/>
    <dgm:cxn modelId="{3BA755C6-AF6D-45EE-8D43-2054FA4A8B46}" type="presOf" srcId="{38709004-3A79-404B-BD4F-91AE9D9DAE91}" destId="{F7E49FAB-8B0B-4121-AF1C-217F9FF98BB5}" srcOrd="0" destOrd="0" presId="urn:microsoft.com/office/officeart/2005/8/layout/radial1"/>
    <dgm:cxn modelId="{97B60DBA-4DD2-4164-A2B3-A49BB27B9E69}" type="presOf" srcId="{97B70416-57F0-4D0B-AC3B-636522D1942D}" destId="{3B1F3A70-C077-4538-AD13-FCDAE463D93E}" srcOrd="0" destOrd="0" presId="urn:microsoft.com/office/officeart/2005/8/layout/radial1"/>
    <dgm:cxn modelId="{7E68463C-4C7F-44D2-8AB2-78CF707C6EFC}" type="presOf" srcId="{B06F5519-C052-4CF9-B0FA-1F887626DB9B}" destId="{818AA191-45C9-491B-A370-52531394C419}" srcOrd="0" destOrd="0" presId="urn:microsoft.com/office/officeart/2005/8/layout/radial1"/>
    <dgm:cxn modelId="{9E9F520E-F81D-455E-ADD1-BA7EB845D870}" type="presOf" srcId="{F5D43D03-AF4A-49EA-9FC8-52BFE284BE88}" destId="{55387E91-FC5C-4E26-B43B-FBFA7AF25B8C}" srcOrd="1" destOrd="0" presId="urn:microsoft.com/office/officeart/2005/8/layout/radial1"/>
    <dgm:cxn modelId="{25CF07AD-34D8-4C31-8AB4-A728191D5B8D}" type="presOf" srcId="{4E15E292-1B8F-4772-902F-E4A43DE5E626}" destId="{201E4DC6-9DDD-41DB-8132-734892FE2F27}" srcOrd="0" destOrd="0" presId="urn:microsoft.com/office/officeart/2005/8/layout/radial1"/>
    <dgm:cxn modelId="{D65A77D8-D765-46F1-8C4E-FCFC4770288E}" type="presOf" srcId="{B4240B21-99BE-44B3-9098-9B8D5C12BB8C}" destId="{B2C3FF44-A743-4846-9E23-B53A16A0F136}" srcOrd="1" destOrd="0" presId="urn:microsoft.com/office/officeart/2005/8/layout/radial1"/>
    <dgm:cxn modelId="{6BFC5746-9B9B-445A-89EA-104A431FC1F7}" type="presOf" srcId="{86CE1EA7-DEC4-4637-A08A-57F89BA0E6A8}" destId="{0477BE41-0A92-4012-BA2D-791C65ADAD16}" srcOrd="0" destOrd="0" presId="urn:microsoft.com/office/officeart/2005/8/layout/radial1"/>
    <dgm:cxn modelId="{9B844D8D-0B2C-4051-9117-DA9FCAD0E99E}" srcId="{3E93AFFE-7EA7-4655-A929-267B9D1F7EFB}" destId="{C4875070-8C09-44C7-9CD3-7D9D5D4AECFE}" srcOrd="1" destOrd="0" parTransId="{57F80435-BA8C-48DD-BE68-FF5A3E60181C}" sibTransId="{9224C3AF-B35F-48D5-98B2-1E2CA912D47D}"/>
    <dgm:cxn modelId="{17CD68F3-8A9A-4C5D-A65B-5AD01063C7B8}" type="presOf" srcId="{57F80435-BA8C-48DD-BE68-FF5A3E60181C}" destId="{2E13A36B-B93D-4BEE-9031-1AA30630D5FC}" srcOrd="1" destOrd="0" presId="urn:microsoft.com/office/officeart/2005/8/layout/radial1"/>
    <dgm:cxn modelId="{3AC68AB8-1D30-40BC-9B43-1233E54D41B3}" type="presOf" srcId="{57F80435-BA8C-48DD-BE68-FF5A3E60181C}" destId="{523659A1-3945-429F-BD7C-836B1D61046B}" srcOrd="0" destOrd="0" presId="urn:microsoft.com/office/officeart/2005/8/layout/radial1"/>
    <dgm:cxn modelId="{874F3CD3-8F94-4820-85CA-51EE934F4D63}" type="presOf" srcId="{38709004-3A79-404B-BD4F-91AE9D9DAE91}" destId="{799AA9E5-225A-4EEF-8389-551BF0BCC830}" srcOrd="1" destOrd="0" presId="urn:microsoft.com/office/officeart/2005/8/layout/radial1"/>
    <dgm:cxn modelId="{F793CE3D-15BA-4687-9EBC-65ED9BDEE6B1}" type="presParOf" srcId="{39609D5F-3041-463A-89F5-95D55203B7F3}" destId="{07678AE9-2793-4FE8-B31D-297E815E3137}" srcOrd="0" destOrd="0" presId="urn:microsoft.com/office/officeart/2005/8/layout/radial1"/>
    <dgm:cxn modelId="{CDA47D82-7895-4B86-A74C-E6DA84B5FD8F}" type="presParOf" srcId="{39609D5F-3041-463A-89F5-95D55203B7F3}" destId="{3B1F3A70-C077-4538-AD13-FCDAE463D93E}" srcOrd="1" destOrd="0" presId="urn:microsoft.com/office/officeart/2005/8/layout/radial1"/>
    <dgm:cxn modelId="{D22411F0-ECCC-4081-8295-ADA797CC024F}" type="presParOf" srcId="{3B1F3A70-C077-4538-AD13-FCDAE463D93E}" destId="{913096B2-1E2A-447D-B74F-AFC7709EAF27}" srcOrd="0" destOrd="0" presId="urn:microsoft.com/office/officeart/2005/8/layout/radial1"/>
    <dgm:cxn modelId="{AE3DC6F5-56CB-4ABA-81FC-D97555F2B1C4}" type="presParOf" srcId="{39609D5F-3041-463A-89F5-95D55203B7F3}" destId="{723A658E-63AE-42B1-9AE4-6EA73850E3CF}" srcOrd="2" destOrd="0" presId="urn:microsoft.com/office/officeart/2005/8/layout/radial1"/>
    <dgm:cxn modelId="{ECE7CB6D-FE56-4E08-B0C9-EBCE8CFC2188}" type="presParOf" srcId="{39609D5F-3041-463A-89F5-95D55203B7F3}" destId="{523659A1-3945-429F-BD7C-836B1D61046B}" srcOrd="3" destOrd="0" presId="urn:microsoft.com/office/officeart/2005/8/layout/radial1"/>
    <dgm:cxn modelId="{BF240703-E9F7-430C-89D1-735F96829E3C}" type="presParOf" srcId="{523659A1-3945-429F-BD7C-836B1D61046B}" destId="{2E13A36B-B93D-4BEE-9031-1AA30630D5FC}" srcOrd="0" destOrd="0" presId="urn:microsoft.com/office/officeart/2005/8/layout/radial1"/>
    <dgm:cxn modelId="{B5BD8656-34F2-4D21-9A03-C173DF1A17EA}" type="presParOf" srcId="{39609D5F-3041-463A-89F5-95D55203B7F3}" destId="{D358A1CA-3479-428B-AA45-6FD90214A4F7}" srcOrd="4" destOrd="0" presId="urn:microsoft.com/office/officeart/2005/8/layout/radial1"/>
    <dgm:cxn modelId="{2417E141-83B8-4116-B6FB-4877293316A8}" type="presParOf" srcId="{39609D5F-3041-463A-89F5-95D55203B7F3}" destId="{818AA191-45C9-491B-A370-52531394C419}" srcOrd="5" destOrd="0" presId="urn:microsoft.com/office/officeart/2005/8/layout/radial1"/>
    <dgm:cxn modelId="{907AE298-326C-473C-B909-4ABAF90F7623}" type="presParOf" srcId="{818AA191-45C9-491B-A370-52531394C419}" destId="{118948F5-CC38-4A51-8387-F5352C8CB7D8}" srcOrd="0" destOrd="0" presId="urn:microsoft.com/office/officeart/2005/8/layout/radial1"/>
    <dgm:cxn modelId="{BC98E5CB-3EE7-4010-BEAF-D89DB0EE4499}" type="presParOf" srcId="{39609D5F-3041-463A-89F5-95D55203B7F3}" destId="{1AE7E344-D771-47AC-AB74-77F344B67373}" srcOrd="6" destOrd="0" presId="urn:microsoft.com/office/officeart/2005/8/layout/radial1"/>
    <dgm:cxn modelId="{8DDF44F4-48EF-4596-8DB5-E4BF109FF3CE}" type="presParOf" srcId="{39609D5F-3041-463A-89F5-95D55203B7F3}" destId="{F7E49FAB-8B0B-4121-AF1C-217F9FF98BB5}" srcOrd="7" destOrd="0" presId="urn:microsoft.com/office/officeart/2005/8/layout/radial1"/>
    <dgm:cxn modelId="{FE56B59C-918C-4CDE-9D12-A661C5F14BDB}" type="presParOf" srcId="{F7E49FAB-8B0B-4121-AF1C-217F9FF98BB5}" destId="{799AA9E5-225A-4EEF-8389-551BF0BCC830}" srcOrd="0" destOrd="0" presId="urn:microsoft.com/office/officeart/2005/8/layout/radial1"/>
    <dgm:cxn modelId="{5D8ED0A9-CCB1-43F5-8DCF-3BC1555FF2D5}" type="presParOf" srcId="{39609D5F-3041-463A-89F5-95D55203B7F3}" destId="{ADB21771-0A78-4EED-A845-3581E29375E8}" srcOrd="8" destOrd="0" presId="urn:microsoft.com/office/officeart/2005/8/layout/radial1"/>
    <dgm:cxn modelId="{BEF56067-FF0D-47FA-8899-72BD161B9ACD}" type="presParOf" srcId="{39609D5F-3041-463A-89F5-95D55203B7F3}" destId="{E3A6D622-34BB-4B1C-AFB1-5AFD9E8F11FE}" srcOrd="9" destOrd="0" presId="urn:microsoft.com/office/officeart/2005/8/layout/radial1"/>
    <dgm:cxn modelId="{34A42975-0279-42B8-8771-3D4152D6AE7E}" type="presParOf" srcId="{E3A6D622-34BB-4B1C-AFB1-5AFD9E8F11FE}" destId="{55387E91-FC5C-4E26-B43B-FBFA7AF25B8C}" srcOrd="0" destOrd="0" presId="urn:microsoft.com/office/officeart/2005/8/layout/radial1"/>
    <dgm:cxn modelId="{DFF931F0-676C-47D5-A7AA-FE8FA2AA2977}" type="presParOf" srcId="{39609D5F-3041-463A-89F5-95D55203B7F3}" destId="{0477BE41-0A92-4012-BA2D-791C65ADAD16}" srcOrd="10" destOrd="0" presId="urn:microsoft.com/office/officeart/2005/8/layout/radial1"/>
    <dgm:cxn modelId="{0CB7182F-F2B6-44AC-89A2-3733702E61C7}" type="presParOf" srcId="{39609D5F-3041-463A-89F5-95D55203B7F3}" destId="{A4876F75-D9FC-40AE-82B4-DB8C81A3A3C0}" srcOrd="11" destOrd="0" presId="urn:microsoft.com/office/officeart/2005/8/layout/radial1"/>
    <dgm:cxn modelId="{D94D8D56-89A5-407A-922C-EEC181B513F0}" type="presParOf" srcId="{A4876F75-D9FC-40AE-82B4-DB8C81A3A3C0}" destId="{B2C3FF44-A743-4846-9E23-B53A16A0F136}" srcOrd="0" destOrd="0" presId="urn:microsoft.com/office/officeart/2005/8/layout/radial1"/>
    <dgm:cxn modelId="{FAFFE017-98B6-4840-9984-5273E9F5EDEC}" type="presParOf" srcId="{39609D5F-3041-463A-89F5-95D55203B7F3}" destId="{201E4DC6-9DDD-41DB-8132-734892FE2F27}" srcOrd="12"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ED78B0-EBB7-42D2-9C27-1313AB822CDA}" type="doc">
      <dgm:prSet loTypeId="urn:microsoft.com/office/officeart/2005/8/layout/radial1" loCatId="relationship" qsTypeId="urn:microsoft.com/office/officeart/2005/8/quickstyle/simple1" qsCatId="simple" csTypeId="urn:microsoft.com/office/officeart/2005/8/colors/accent1_2" csCatId="accent1" phldr="1"/>
      <dgm:spPr/>
    </dgm:pt>
    <dgm:pt modelId="{D666063C-707C-4317-A051-78E6F524450E}">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Arial" pitchFamily="34" charset="0"/>
              <a:cs typeface="Ali_K_Alwand" pitchFamily="2" charset="-78"/>
            </a:rPr>
            <a:t>نة</a:t>
          </a:r>
          <a:r>
            <a:rPr kumimoji="0" lang="fa-IR" b="0" i="0" u="none" strike="noStrike" cap="none" normalizeH="0" baseline="0" dirty="0" smtClean="0">
              <a:ln>
                <a:noFill/>
              </a:ln>
              <a:solidFill>
                <a:schemeClr val="tx1"/>
              </a:solidFill>
              <a:effectLst/>
              <a:latin typeface="Arial" pitchFamily="34" charset="0"/>
              <a:cs typeface="Ali_K_Alwand" pitchFamily="2" charset="-78"/>
            </a:rPr>
            <a:t>گ</a:t>
          </a:r>
          <a:r>
            <a:rPr kumimoji="0" lang="ar-IQ" b="0" i="0" u="none" strike="noStrike" cap="none" normalizeH="0" baseline="0" dirty="0" smtClean="0">
              <a:ln>
                <a:noFill/>
              </a:ln>
              <a:solidFill>
                <a:schemeClr val="tx1"/>
              </a:solidFill>
              <a:effectLst/>
              <a:latin typeface="Arial" pitchFamily="34" charset="0"/>
              <a:cs typeface="Ali_K_Alwand" pitchFamily="2" charset="-78"/>
            </a:rPr>
            <a:t>ونجاو</a:t>
          </a:r>
          <a:endParaRPr kumimoji="0" lang="en-US" b="0" i="0" u="none" strike="noStrike" cap="none" normalizeH="0" baseline="0" dirty="0" smtClean="0">
            <a:ln>
              <a:noFill/>
            </a:ln>
            <a:solidFill>
              <a:schemeClr val="tx1"/>
            </a:solidFill>
            <a:effectLst/>
            <a:latin typeface="Arial" pitchFamily="34" charset="0"/>
            <a:cs typeface="Ali_K_Alwand" pitchFamily="2" charset="-78"/>
          </a:endParaRPr>
        </a:p>
      </dgm:t>
    </dgm:pt>
    <dgm:pt modelId="{04EE0718-AC0A-4B8D-A3EF-72C6ED7CA6F6}" type="parTrans" cxnId="{DBDDC0EC-58E7-461F-B300-D35511A9AB1C}">
      <dgm:prSet/>
      <dgm:spPr/>
      <dgm:t>
        <a:bodyPr/>
        <a:lstStyle/>
        <a:p>
          <a:pPr rtl="1"/>
          <a:endParaRPr lang="ar-IQ"/>
        </a:p>
      </dgm:t>
    </dgm:pt>
    <dgm:pt modelId="{F70B0DCD-3888-4FCB-B935-055B4828F0E9}" type="sibTrans" cxnId="{DBDDC0EC-58E7-461F-B300-D35511A9AB1C}">
      <dgm:prSet/>
      <dgm:spPr/>
      <dgm:t>
        <a:bodyPr/>
        <a:lstStyle/>
        <a:p>
          <a:pPr rtl="1"/>
          <a:endParaRPr lang="ar-IQ"/>
        </a:p>
      </dgm:t>
    </dgm:pt>
    <dgm:pt modelId="{85CFB545-CB10-4529-B058-879ED2CA6F99}">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Arial" pitchFamily="34" charset="0"/>
              <a:cs typeface="Ali_K_Alwand" pitchFamily="2" charset="-78"/>
            </a:rPr>
            <a:t>ياخين لة</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Arial" pitchFamily="34" charset="0"/>
              <a:cs typeface="Ali_K_Alwand" pitchFamily="2" charset="-78"/>
            </a:rPr>
            <a:t> كؤمةلَ</a:t>
          </a:r>
          <a:r>
            <a:rPr kumimoji="0" lang="fa-IR" b="0" i="0" u="none" strike="noStrike" cap="none" normalizeH="0" baseline="0" dirty="0" smtClean="0">
              <a:ln>
                <a:noFill/>
              </a:ln>
              <a:solidFill>
                <a:schemeClr val="tx1"/>
              </a:solidFill>
              <a:effectLst/>
              <a:latin typeface="Arial" pitchFamily="34" charset="0"/>
              <a:cs typeface="Ali_K_Alwand" pitchFamily="2" charset="-78"/>
            </a:rPr>
            <a:t>گ</a:t>
          </a:r>
          <a:r>
            <a:rPr kumimoji="0" lang="ar-IQ" b="0" i="0" u="none" strike="noStrike" cap="none" normalizeH="0" baseline="0" dirty="0" smtClean="0">
              <a:ln>
                <a:noFill/>
              </a:ln>
              <a:solidFill>
                <a:schemeClr val="tx1"/>
              </a:solidFill>
              <a:effectLst/>
              <a:latin typeface="Arial" pitchFamily="34" charset="0"/>
              <a:cs typeface="Ali_K_Alwand" pitchFamily="2" charset="-78"/>
            </a:rPr>
            <a:t>ا</a:t>
          </a:r>
          <a:endParaRPr kumimoji="0" lang="en-US" b="0" i="0" u="none" strike="noStrike" cap="none" normalizeH="0" baseline="0" dirty="0" smtClean="0">
            <a:ln>
              <a:noFill/>
            </a:ln>
            <a:solidFill>
              <a:schemeClr val="tx1"/>
            </a:solidFill>
            <a:effectLst/>
            <a:latin typeface="Arial" pitchFamily="34" charset="0"/>
            <a:cs typeface="Ali_K_Alwand" pitchFamily="2" charset="-78"/>
          </a:endParaRPr>
        </a:p>
      </dgm:t>
    </dgm:pt>
    <dgm:pt modelId="{66D07235-C04A-4392-AD55-0AA3114021E7}" type="parTrans" cxnId="{3838F8AD-C767-45F9-BE4A-BD1C3ABE5685}">
      <dgm:prSet/>
      <dgm:spPr/>
      <dgm:t>
        <a:bodyPr/>
        <a:lstStyle/>
        <a:p>
          <a:pPr rtl="1"/>
          <a:endParaRPr lang="ar-IQ"/>
        </a:p>
      </dgm:t>
    </dgm:pt>
    <dgm:pt modelId="{04418F9B-298C-49F4-9E39-0D32D56636B2}" type="sibTrans" cxnId="{3838F8AD-C767-45F9-BE4A-BD1C3ABE5685}">
      <dgm:prSet/>
      <dgm:spPr/>
      <dgm:t>
        <a:bodyPr/>
        <a:lstStyle/>
        <a:p>
          <a:pPr rtl="1"/>
          <a:endParaRPr lang="ar-IQ"/>
        </a:p>
      </dgm:t>
    </dgm:pt>
    <dgm:pt modelId="{0861D5A8-306E-4D3D-9A65-DD5967F6D19E}">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Arial" pitchFamily="34" charset="0"/>
              <a:cs typeface="Ali_K_Alwand" pitchFamily="2" charset="-78"/>
            </a:rPr>
            <a:t>رادةكةن لة</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Arial" pitchFamily="34" charset="0"/>
              <a:cs typeface="Ali_K_Alwand" pitchFamily="2" charset="-78"/>
            </a:rPr>
            <a:t> كؤمةلَ</a:t>
          </a:r>
          <a:r>
            <a:rPr kumimoji="0" lang="fa-IR" b="0" i="0" u="none" strike="noStrike" cap="none" normalizeH="0" baseline="0" dirty="0" smtClean="0">
              <a:ln>
                <a:noFill/>
              </a:ln>
              <a:solidFill>
                <a:schemeClr val="tx1"/>
              </a:solidFill>
              <a:effectLst/>
              <a:latin typeface="Arial" pitchFamily="34" charset="0"/>
              <a:cs typeface="Ali_K_Alwand" pitchFamily="2" charset="-78"/>
            </a:rPr>
            <a:t>گ</a:t>
          </a:r>
          <a:r>
            <a:rPr kumimoji="0" lang="ar-IQ" b="0" i="0" u="none" strike="noStrike" cap="none" normalizeH="0" baseline="0" dirty="0" smtClean="0">
              <a:ln>
                <a:noFill/>
              </a:ln>
              <a:solidFill>
                <a:schemeClr val="tx1"/>
              </a:solidFill>
              <a:effectLst/>
              <a:latin typeface="Arial" pitchFamily="34" charset="0"/>
              <a:cs typeface="Ali_K_Alwand" pitchFamily="2" charset="-78"/>
            </a:rPr>
            <a:t>ا</a:t>
          </a:r>
          <a:endParaRPr kumimoji="0" lang="en-US" b="0" i="0" u="none" strike="noStrike" cap="none" normalizeH="0" baseline="0" dirty="0" smtClean="0">
            <a:ln>
              <a:noFill/>
            </a:ln>
            <a:solidFill>
              <a:schemeClr val="tx1"/>
            </a:solidFill>
            <a:effectLst/>
            <a:latin typeface="Arial" pitchFamily="34" charset="0"/>
            <a:cs typeface="Ali_K_Alwand" pitchFamily="2" charset="-78"/>
          </a:endParaRPr>
        </a:p>
      </dgm:t>
    </dgm:pt>
    <dgm:pt modelId="{FB3FC4C9-177D-48C2-B034-F0362778D9FF}" type="parTrans" cxnId="{B1FFD74E-3974-4859-BC6E-D977033AB768}">
      <dgm:prSet/>
      <dgm:spPr/>
      <dgm:t>
        <a:bodyPr/>
        <a:lstStyle/>
        <a:p>
          <a:pPr rtl="1"/>
          <a:endParaRPr lang="ar-IQ"/>
        </a:p>
      </dgm:t>
    </dgm:pt>
    <dgm:pt modelId="{1BEAF7A5-45EE-4FEC-876C-BC6260AC9AD3}" type="sibTrans" cxnId="{B1FFD74E-3974-4859-BC6E-D977033AB768}">
      <dgm:prSet/>
      <dgm:spPr/>
      <dgm:t>
        <a:bodyPr/>
        <a:lstStyle/>
        <a:p>
          <a:pPr rtl="1"/>
          <a:endParaRPr lang="ar-IQ"/>
        </a:p>
      </dgm:t>
    </dgm:pt>
    <dgm:pt modelId="{F92BE1B0-2CA2-4280-97E2-D50B80F0F91F}">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Arial" pitchFamily="34" charset="0"/>
              <a:cs typeface="Ali_K_Alwand" pitchFamily="2" charset="-78"/>
            </a:rPr>
            <a:t>د</a:t>
          </a:r>
          <a:r>
            <a:rPr kumimoji="0" lang="fa-IR" b="0" i="0" u="none" strike="noStrike" cap="none" normalizeH="0" baseline="0" dirty="0" smtClean="0">
              <a:ln>
                <a:noFill/>
              </a:ln>
              <a:solidFill>
                <a:schemeClr val="tx1"/>
              </a:solidFill>
              <a:effectLst/>
              <a:latin typeface="Arial" pitchFamily="34" charset="0"/>
              <a:cs typeface="Ali_K_Alwand" pitchFamily="2" charset="-78"/>
            </a:rPr>
            <a:t>ژ</a:t>
          </a:r>
          <a:r>
            <a:rPr kumimoji="0" lang="ar-IQ" b="0" i="0" u="none" strike="noStrike" cap="none" normalizeH="0" baseline="0" dirty="0" smtClean="0">
              <a:ln>
                <a:noFill/>
              </a:ln>
              <a:solidFill>
                <a:schemeClr val="tx1"/>
              </a:solidFill>
              <a:effectLst/>
              <a:latin typeface="Arial" pitchFamily="34" charset="0"/>
              <a:cs typeface="Ali_K_Alwand" pitchFamily="2" charset="-78"/>
            </a:rPr>
            <a:t>ى</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Arial" pitchFamily="34" charset="0"/>
              <a:cs typeface="Ali_K_Alwand" pitchFamily="2" charset="-78"/>
            </a:rPr>
            <a:t> كؤمةلَ</a:t>
          </a:r>
          <a:r>
            <a:rPr kumimoji="0" lang="fa-IR" b="0" i="0" u="none" strike="noStrike" cap="none" normalizeH="0" baseline="0" dirty="0" smtClean="0">
              <a:ln>
                <a:noFill/>
              </a:ln>
              <a:solidFill>
                <a:schemeClr val="tx1"/>
              </a:solidFill>
              <a:effectLst/>
              <a:latin typeface="Arial" pitchFamily="34" charset="0"/>
              <a:cs typeface="Ali_K_Alwand" pitchFamily="2" charset="-78"/>
            </a:rPr>
            <a:t>گ</a:t>
          </a:r>
          <a:r>
            <a:rPr kumimoji="0" lang="ar-IQ" b="0" i="0" u="none" strike="noStrike" cap="none" normalizeH="0" baseline="0" dirty="0" smtClean="0">
              <a:ln>
                <a:noFill/>
              </a:ln>
              <a:solidFill>
                <a:schemeClr val="tx1"/>
              </a:solidFill>
              <a:effectLst/>
              <a:latin typeface="Arial" pitchFamily="34" charset="0"/>
              <a:cs typeface="Ali_K_Alwand" pitchFamily="2" charset="-78"/>
            </a:rPr>
            <a:t>ان</a:t>
          </a:r>
          <a:endParaRPr kumimoji="0" lang="en-US" b="0" i="0" u="none" strike="noStrike" cap="none" normalizeH="0" baseline="0" dirty="0" smtClean="0">
            <a:ln>
              <a:noFill/>
            </a:ln>
            <a:solidFill>
              <a:schemeClr val="tx1"/>
            </a:solidFill>
            <a:effectLst/>
            <a:latin typeface="Arial" pitchFamily="34" charset="0"/>
            <a:cs typeface="Ali_K_Alwand" pitchFamily="2" charset="-78"/>
          </a:endParaRPr>
        </a:p>
      </dgm:t>
    </dgm:pt>
    <dgm:pt modelId="{07F17725-2636-406C-9666-C814D2717D5B}" type="parTrans" cxnId="{2EA8581E-9D11-49C7-92E0-AE34583051D5}">
      <dgm:prSet/>
      <dgm:spPr/>
      <dgm:t>
        <a:bodyPr/>
        <a:lstStyle/>
        <a:p>
          <a:pPr rtl="1"/>
          <a:endParaRPr lang="ar-IQ"/>
        </a:p>
      </dgm:t>
    </dgm:pt>
    <dgm:pt modelId="{C40AD02D-6F95-428B-AAFA-98B870D68D97}" type="sibTrans" cxnId="{2EA8581E-9D11-49C7-92E0-AE34583051D5}">
      <dgm:prSet/>
      <dgm:spPr/>
      <dgm:t>
        <a:bodyPr/>
        <a:lstStyle/>
        <a:p>
          <a:pPr rtl="1"/>
          <a:endParaRPr lang="ar-IQ"/>
        </a:p>
      </dgm:t>
    </dgm:pt>
    <dgm:pt modelId="{70B5A443-106D-413C-B275-7F59E7154156}">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_K_Alwand" pitchFamily="2" charset="-78"/>
            </a:rPr>
            <a:t>مسايرةى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_K_Alwand" pitchFamily="2" charset="-78"/>
            </a:rPr>
            <a:t>كؤمةلَ ناكةن</a:t>
          </a:r>
          <a:endParaRPr kumimoji="0" lang="en-US" b="0" i="0" u="none" strike="noStrike" cap="none" normalizeH="0" baseline="0" smtClean="0">
            <a:ln>
              <a:noFill/>
            </a:ln>
            <a:solidFill>
              <a:schemeClr val="tx1"/>
            </a:solidFill>
            <a:effectLst/>
            <a:latin typeface="Arial" pitchFamily="34" charset="0"/>
            <a:cs typeface="Ali_K_Alwand" pitchFamily="2" charset="-78"/>
          </a:endParaRPr>
        </a:p>
      </dgm:t>
    </dgm:pt>
    <dgm:pt modelId="{8077F028-8071-4DEC-96E2-052D4571CE25}" type="parTrans" cxnId="{BEED1F9D-9A9D-488F-86A4-85E48A0E9223}">
      <dgm:prSet/>
      <dgm:spPr/>
      <dgm:t>
        <a:bodyPr/>
        <a:lstStyle/>
        <a:p>
          <a:pPr rtl="1"/>
          <a:endParaRPr lang="ar-IQ"/>
        </a:p>
      </dgm:t>
    </dgm:pt>
    <dgm:pt modelId="{64F72404-DE6B-42FF-ADF4-8A07C7B40B7F}" type="sibTrans" cxnId="{BEED1F9D-9A9D-488F-86A4-85E48A0E9223}">
      <dgm:prSet/>
      <dgm:spPr/>
      <dgm:t>
        <a:bodyPr/>
        <a:lstStyle/>
        <a:p>
          <a:pPr rtl="1"/>
          <a:endParaRPr lang="ar-IQ"/>
        </a:p>
      </dgm:t>
    </dgm:pt>
    <dgm:pt modelId="{E68B0869-731E-4A14-8135-F51660CD9424}">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_K_Alwand" pitchFamily="2" charset="-78"/>
            </a:rPr>
            <a:t>كةسيكى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Arial" pitchFamily="34" charset="0"/>
              <a:cs typeface="Ali_K_Alwand" pitchFamily="2" charset="-78"/>
            </a:rPr>
            <a:t>كؤلَن</a:t>
          </a:r>
          <a:endParaRPr kumimoji="0" lang="en-US" b="0" i="0" u="none" strike="noStrike" cap="none" normalizeH="0" baseline="0" smtClean="0">
            <a:ln>
              <a:noFill/>
            </a:ln>
            <a:solidFill>
              <a:schemeClr val="tx1"/>
            </a:solidFill>
            <a:effectLst/>
            <a:latin typeface="Arial" pitchFamily="34" charset="0"/>
            <a:cs typeface="Ali_K_Alwand" pitchFamily="2" charset="-78"/>
          </a:endParaRPr>
        </a:p>
      </dgm:t>
    </dgm:pt>
    <dgm:pt modelId="{84185C38-EC92-4BD1-A9F8-5B3AA1DDFA0F}" type="parTrans" cxnId="{6D2F9CBF-6216-416B-B1C9-82712708270A}">
      <dgm:prSet/>
      <dgm:spPr/>
      <dgm:t>
        <a:bodyPr/>
        <a:lstStyle/>
        <a:p>
          <a:pPr rtl="1"/>
          <a:endParaRPr lang="ar-IQ"/>
        </a:p>
      </dgm:t>
    </dgm:pt>
    <dgm:pt modelId="{C8608EC4-1611-4C32-82B5-C9ED4F43B099}" type="sibTrans" cxnId="{6D2F9CBF-6216-416B-B1C9-82712708270A}">
      <dgm:prSet/>
      <dgm:spPr/>
      <dgm:t>
        <a:bodyPr/>
        <a:lstStyle/>
        <a:p>
          <a:pPr rtl="1"/>
          <a:endParaRPr lang="ar-IQ"/>
        </a:p>
      </dgm:t>
    </dgm:pt>
    <dgm:pt modelId="{3D2696AD-4298-4973-B7B5-FF9E8B3137AF}" type="pres">
      <dgm:prSet presAssocID="{11ED78B0-EBB7-42D2-9C27-1313AB822CDA}" presName="cycle" presStyleCnt="0">
        <dgm:presLayoutVars>
          <dgm:chMax val="1"/>
          <dgm:dir/>
          <dgm:animLvl val="ctr"/>
          <dgm:resizeHandles val="exact"/>
        </dgm:presLayoutVars>
      </dgm:prSet>
      <dgm:spPr/>
    </dgm:pt>
    <dgm:pt modelId="{377EDE15-7E7E-42D8-A4FB-C82E03DE437A}" type="pres">
      <dgm:prSet presAssocID="{D666063C-707C-4317-A051-78E6F524450E}" presName="centerShape" presStyleLbl="node0" presStyleIdx="0" presStyleCnt="1"/>
      <dgm:spPr/>
      <dgm:t>
        <a:bodyPr/>
        <a:lstStyle/>
        <a:p>
          <a:pPr rtl="1"/>
          <a:endParaRPr lang="ar-IQ"/>
        </a:p>
      </dgm:t>
    </dgm:pt>
    <dgm:pt modelId="{2A9CA179-56B1-4357-BFE1-D52E9372768A}" type="pres">
      <dgm:prSet presAssocID="{66D07235-C04A-4392-AD55-0AA3114021E7}" presName="Name9" presStyleLbl="parChTrans1D2" presStyleIdx="0" presStyleCnt="5"/>
      <dgm:spPr/>
      <dgm:t>
        <a:bodyPr/>
        <a:lstStyle/>
        <a:p>
          <a:pPr rtl="1"/>
          <a:endParaRPr lang="ar-IQ"/>
        </a:p>
      </dgm:t>
    </dgm:pt>
    <dgm:pt modelId="{A84528BF-7070-4B66-BAE9-381D367239DC}" type="pres">
      <dgm:prSet presAssocID="{66D07235-C04A-4392-AD55-0AA3114021E7}" presName="connTx" presStyleLbl="parChTrans1D2" presStyleIdx="0" presStyleCnt="5"/>
      <dgm:spPr/>
      <dgm:t>
        <a:bodyPr/>
        <a:lstStyle/>
        <a:p>
          <a:pPr rtl="1"/>
          <a:endParaRPr lang="ar-IQ"/>
        </a:p>
      </dgm:t>
    </dgm:pt>
    <dgm:pt modelId="{A7D3B4CB-964B-456E-B60E-B3B51A867C25}" type="pres">
      <dgm:prSet presAssocID="{85CFB545-CB10-4529-B058-879ED2CA6F99}" presName="node" presStyleLbl="node1" presStyleIdx="0" presStyleCnt="5">
        <dgm:presLayoutVars>
          <dgm:bulletEnabled val="1"/>
        </dgm:presLayoutVars>
      </dgm:prSet>
      <dgm:spPr/>
      <dgm:t>
        <a:bodyPr/>
        <a:lstStyle/>
        <a:p>
          <a:pPr rtl="1"/>
          <a:endParaRPr lang="ar-IQ"/>
        </a:p>
      </dgm:t>
    </dgm:pt>
    <dgm:pt modelId="{C564ECD5-8B11-4E4D-B7AF-D8054C513B8A}" type="pres">
      <dgm:prSet presAssocID="{FB3FC4C9-177D-48C2-B034-F0362778D9FF}" presName="Name9" presStyleLbl="parChTrans1D2" presStyleIdx="1" presStyleCnt="5"/>
      <dgm:spPr/>
      <dgm:t>
        <a:bodyPr/>
        <a:lstStyle/>
        <a:p>
          <a:pPr rtl="1"/>
          <a:endParaRPr lang="ar-IQ"/>
        </a:p>
      </dgm:t>
    </dgm:pt>
    <dgm:pt modelId="{A60A61F6-0A00-4A41-ADFD-95EE98CFFB0C}" type="pres">
      <dgm:prSet presAssocID="{FB3FC4C9-177D-48C2-B034-F0362778D9FF}" presName="connTx" presStyleLbl="parChTrans1D2" presStyleIdx="1" presStyleCnt="5"/>
      <dgm:spPr/>
      <dgm:t>
        <a:bodyPr/>
        <a:lstStyle/>
        <a:p>
          <a:pPr rtl="1"/>
          <a:endParaRPr lang="ar-IQ"/>
        </a:p>
      </dgm:t>
    </dgm:pt>
    <dgm:pt modelId="{A04932FF-2106-4274-ABE4-8168476A68C2}" type="pres">
      <dgm:prSet presAssocID="{0861D5A8-306E-4D3D-9A65-DD5967F6D19E}" presName="node" presStyleLbl="node1" presStyleIdx="1" presStyleCnt="5">
        <dgm:presLayoutVars>
          <dgm:bulletEnabled val="1"/>
        </dgm:presLayoutVars>
      </dgm:prSet>
      <dgm:spPr/>
      <dgm:t>
        <a:bodyPr/>
        <a:lstStyle/>
        <a:p>
          <a:pPr rtl="1"/>
          <a:endParaRPr lang="ar-IQ"/>
        </a:p>
      </dgm:t>
    </dgm:pt>
    <dgm:pt modelId="{949CFF61-2966-45FE-9012-6CFA41AF4F1B}" type="pres">
      <dgm:prSet presAssocID="{07F17725-2636-406C-9666-C814D2717D5B}" presName="Name9" presStyleLbl="parChTrans1D2" presStyleIdx="2" presStyleCnt="5"/>
      <dgm:spPr/>
      <dgm:t>
        <a:bodyPr/>
        <a:lstStyle/>
        <a:p>
          <a:pPr rtl="1"/>
          <a:endParaRPr lang="ar-IQ"/>
        </a:p>
      </dgm:t>
    </dgm:pt>
    <dgm:pt modelId="{59479597-AA32-46BB-8265-8C92CCAB62D1}" type="pres">
      <dgm:prSet presAssocID="{07F17725-2636-406C-9666-C814D2717D5B}" presName="connTx" presStyleLbl="parChTrans1D2" presStyleIdx="2" presStyleCnt="5"/>
      <dgm:spPr/>
      <dgm:t>
        <a:bodyPr/>
        <a:lstStyle/>
        <a:p>
          <a:pPr rtl="1"/>
          <a:endParaRPr lang="ar-IQ"/>
        </a:p>
      </dgm:t>
    </dgm:pt>
    <dgm:pt modelId="{0B26E462-15CA-4807-8DCC-1601E3010B80}" type="pres">
      <dgm:prSet presAssocID="{F92BE1B0-2CA2-4280-97E2-D50B80F0F91F}" presName="node" presStyleLbl="node1" presStyleIdx="2" presStyleCnt="5">
        <dgm:presLayoutVars>
          <dgm:bulletEnabled val="1"/>
        </dgm:presLayoutVars>
      </dgm:prSet>
      <dgm:spPr/>
      <dgm:t>
        <a:bodyPr/>
        <a:lstStyle/>
        <a:p>
          <a:pPr rtl="1"/>
          <a:endParaRPr lang="ar-IQ"/>
        </a:p>
      </dgm:t>
    </dgm:pt>
    <dgm:pt modelId="{6808F835-BEAD-453F-95DE-749025015268}" type="pres">
      <dgm:prSet presAssocID="{8077F028-8071-4DEC-96E2-052D4571CE25}" presName="Name9" presStyleLbl="parChTrans1D2" presStyleIdx="3" presStyleCnt="5"/>
      <dgm:spPr/>
      <dgm:t>
        <a:bodyPr/>
        <a:lstStyle/>
        <a:p>
          <a:pPr rtl="1"/>
          <a:endParaRPr lang="ar-IQ"/>
        </a:p>
      </dgm:t>
    </dgm:pt>
    <dgm:pt modelId="{822F9F12-1244-4840-9315-87025611F9FB}" type="pres">
      <dgm:prSet presAssocID="{8077F028-8071-4DEC-96E2-052D4571CE25}" presName="connTx" presStyleLbl="parChTrans1D2" presStyleIdx="3" presStyleCnt="5"/>
      <dgm:spPr/>
      <dgm:t>
        <a:bodyPr/>
        <a:lstStyle/>
        <a:p>
          <a:pPr rtl="1"/>
          <a:endParaRPr lang="ar-IQ"/>
        </a:p>
      </dgm:t>
    </dgm:pt>
    <dgm:pt modelId="{00FE4E3F-EE67-49EF-BB2E-1A360FC378B7}" type="pres">
      <dgm:prSet presAssocID="{70B5A443-106D-413C-B275-7F59E7154156}" presName="node" presStyleLbl="node1" presStyleIdx="3" presStyleCnt="5">
        <dgm:presLayoutVars>
          <dgm:bulletEnabled val="1"/>
        </dgm:presLayoutVars>
      </dgm:prSet>
      <dgm:spPr/>
      <dgm:t>
        <a:bodyPr/>
        <a:lstStyle/>
        <a:p>
          <a:pPr rtl="1"/>
          <a:endParaRPr lang="ar-IQ"/>
        </a:p>
      </dgm:t>
    </dgm:pt>
    <dgm:pt modelId="{4171140E-A3DD-48D8-B97D-FE6604B77AA1}" type="pres">
      <dgm:prSet presAssocID="{84185C38-EC92-4BD1-A9F8-5B3AA1DDFA0F}" presName="Name9" presStyleLbl="parChTrans1D2" presStyleIdx="4" presStyleCnt="5"/>
      <dgm:spPr/>
      <dgm:t>
        <a:bodyPr/>
        <a:lstStyle/>
        <a:p>
          <a:pPr rtl="1"/>
          <a:endParaRPr lang="ar-IQ"/>
        </a:p>
      </dgm:t>
    </dgm:pt>
    <dgm:pt modelId="{8D16C756-F78F-4538-AB2B-831A64B7B2E1}" type="pres">
      <dgm:prSet presAssocID="{84185C38-EC92-4BD1-A9F8-5B3AA1DDFA0F}" presName="connTx" presStyleLbl="parChTrans1D2" presStyleIdx="4" presStyleCnt="5"/>
      <dgm:spPr/>
      <dgm:t>
        <a:bodyPr/>
        <a:lstStyle/>
        <a:p>
          <a:pPr rtl="1"/>
          <a:endParaRPr lang="ar-IQ"/>
        </a:p>
      </dgm:t>
    </dgm:pt>
    <dgm:pt modelId="{C26F9F1F-E9BE-40DD-A92C-7560C4B08F74}" type="pres">
      <dgm:prSet presAssocID="{E68B0869-731E-4A14-8135-F51660CD9424}" presName="node" presStyleLbl="node1" presStyleIdx="4" presStyleCnt="5">
        <dgm:presLayoutVars>
          <dgm:bulletEnabled val="1"/>
        </dgm:presLayoutVars>
      </dgm:prSet>
      <dgm:spPr/>
      <dgm:t>
        <a:bodyPr/>
        <a:lstStyle/>
        <a:p>
          <a:pPr rtl="1"/>
          <a:endParaRPr lang="ar-IQ"/>
        </a:p>
      </dgm:t>
    </dgm:pt>
  </dgm:ptLst>
  <dgm:cxnLst>
    <dgm:cxn modelId="{2901B398-2CF5-4270-BCAB-C0BB6CFC5872}" type="presOf" srcId="{FB3FC4C9-177D-48C2-B034-F0362778D9FF}" destId="{C564ECD5-8B11-4E4D-B7AF-D8054C513B8A}" srcOrd="0" destOrd="0" presId="urn:microsoft.com/office/officeart/2005/8/layout/radial1"/>
    <dgm:cxn modelId="{4E30230C-C30F-4A5B-A8B9-2DD778EFBB4C}" type="presOf" srcId="{E68B0869-731E-4A14-8135-F51660CD9424}" destId="{C26F9F1F-E9BE-40DD-A92C-7560C4B08F74}" srcOrd="0" destOrd="0" presId="urn:microsoft.com/office/officeart/2005/8/layout/radial1"/>
    <dgm:cxn modelId="{6FEBED8E-B964-4DC6-AB5B-5FD8EA3442D8}" type="presOf" srcId="{66D07235-C04A-4392-AD55-0AA3114021E7}" destId="{A84528BF-7070-4B66-BAE9-381D367239DC}" srcOrd="1" destOrd="0" presId="urn:microsoft.com/office/officeart/2005/8/layout/radial1"/>
    <dgm:cxn modelId="{6D2F9CBF-6216-416B-B1C9-82712708270A}" srcId="{D666063C-707C-4317-A051-78E6F524450E}" destId="{E68B0869-731E-4A14-8135-F51660CD9424}" srcOrd="4" destOrd="0" parTransId="{84185C38-EC92-4BD1-A9F8-5B3AA1DDFA0F}" sibTransId="{C8608EC4-1611-4C32-82B5-C9ED4F43B099}"/>
    <dgm:cxn modelId="{BEED1F9D-9A9D-488F-86A4-85E48A0E9223}" srcId="{D666063C-707C-4317-A051-78E6F524450E}" destId="{70B5A443-106D-413C-B275-7F59E7154156}" srcOrd="3" destOrd="0" parTransId="{8077F028-8071-4DEC-96E2-052D4571CE25}" sibTransId="{64F72404-DE6B-42FF-ADF4-8A07C7B40B7F}"/>
    <dgm:cxn modelId="{9167A839-6EBC-4C02-B13A-EDF608B2EFE8}" type="presOf" srcId="{66D07235-C04A-4392-AD55-0AA3114021E7}" destId="{2A9CA179-56B1-4357-BFE1-D52E9372768A}" srcOrd="0" destOrd="0" presId="urn:microsoft.com/office/officeart/2005/8/layout/radial1"/>
    <dgm:cxn modelId="{2EA8581E-9D11-49C7-92E0-AE34583051D5}" srcId="{D666063C-707C-4317-A051-78E6F524450E}" destId="{F92BE1B0-2CA2-4280-97E2-D50B80F0F91F}" srcOrd="2" destOrd="0" parTransId="{07F17725-2636-406C-9666-C814D2717D5B}" sibTransId="{C40AD02D-6F95-428B-AAFA-98B870D68D97}"/>
    <dgm:cxn modelId="{637641E6-7110-4EC7-BC1E-7D6384AF4B82}" type="presOf" srcId="{07F17725-2636-406C-9666-C814D2717D5B}" destId="{59479597-AA32-46BB-8265-8C92CCAB62D1}" srcOrd="1" destOrd="0" presId="urn:microsoft.com/office/officeart/2005/8/layout/radial1"/>
    <dgm:cxn modelId="{47EA14B3-4C13-4448-859F-768AAA5F93EE}" type="presOf" srcId="{FB3FC4C9-177D-48C2-B034-F0362778D9FF}" destId="{A60A61F6-0A00-4A41-ADFD-95EE98CFFB0C}" srcOrd="1" destOrd="0" presId="urn:microsoft.com/office/officeart/2005/8/layout/radial1"/>
    <dgm:cxn modelId="{F6AAF47A-76F4-45C6-8093-DA94C0F2ED9F}" type="presOf" srcId="{84185C38-EC92-4BD1-A9F8-5B3AA1DDFA0F}" destId="{8D16C756-F78F-4538-AB2B-831A64B7B2E1}" srcOrd="1" destOrd="0" presId="urn:microsoft.com/office/officeart/2005/8/layout/radial1"/>
    <dgm:cxn modelId="{876CF5AC-A100-443D-BC45-13B449312CC3}" type="presOf" srcId="{84185C38-EC92-4BD1-A9F8-5B3AA1DDFA0F}" destId="{4171140E-A3DD-48D8-B97D-FE6604B77AA1}" srcOrd="0" destOrd="0" presId="urn:microsoft.com/office/officeart/2005/8/layout/radial1"/>
    <dgm:cxn modelId="{B1FFD74E-3974-4859-BC6E-D977033AB768}" srcId="{D666063C-707C-4317-A051-78E6F524450E}" destId="{0861D5A8-306E-4D3D-9A65-DD5967F6D19E}" srcOrd="1" destOrd="0" parTransId="{FB3FC4C9-177D-48C2-B034-F0362778D9FF}" sibTransId="{1BEAF7A5-45EE-4FEC-876C-BC6260AC9AD3}"/>
    <dgm:cxn modelId="{28964232-AC4A-4FA9-A88B-A2EFB09EBD44}" type="presOf" srcId="{D666063C-707C-4317-A051-78E6F524450E}" destId="{377EDE15-7E7E-42D8-A4FB-C82E03DE437A}" srcOrd="0" destOrd="0" presId="urn:microsoft.com/office/officeart/2005/8/layout/radial1"/>
    <dgm:cxn modelId="{3838F8AD-C767-45F9-BE4A-BD1C3ABE5685}" srcId="{D666063C-707C-4317-A051-78E6F524450E}" destId="{85CFB545-CB10-4529-B058-879ED2CA6F99}" srcOrd="0" destOrd="0" parTransId="{66D07235-C04A-4392-AD55-0AA3114021E7}" sibTransId="{04418F9B-298C-49F4-9E39-0D32D56636B2}"/>
    <dgm:cxn modelId="{158C8A4E-6B62-4EDC-A73A-99884224012D}" type="presOf" srcId="{11ED78B0-EBB7-42D2-9C27-1313AB822CDA}" destId="{3D2696AD-4298-4973-B7B5-FF9E8B3137AF}" srcOrd="0" destOrd="0" presId="urn:microsoft.com/office/officeart/2005/8/layout/radial1"/>
    <dgm:cxn modelId="{82AABBDF-3482-48EA-A598-6871E13FE8FF}" type="presOf" srcId="{F92BE1B0-2CA2-4280-97E2-D50B80F0F91F}" destId="{0B26E462-15CA-4807-8DCC-1601E3010B80}" srcOrd="0" destOrd="0" presId="urn:microsoft.com/office/officeart/2005/8/layout/radial1"/>
    <dgm:cxn modelId="{92CC072F-4DF7-4F9D-B5B6-E024256574CA}" type="presOf" srcId="{85CFB545-CB10-4529-B058-879ED2CA6F99}" destId="{A7D3B4CB-964B-456E-B60E-B3B51A867C25}" srcOrd="0" destOrd="0" presId="urn:microsoft.com/office/officeart/2005/8/layout/radial1"/>
    <dgm:cxn modelId="{F57FA371-8C00-487B-841E-5436721DF0BB}" type="presOf" srcId="{07F17725-2636-406C-9666-C814D2717D5B}" destId="{949CFF61-2966-45FE-9012-6CFA41AF4F1B}" srcOrd="0" destOrd="0" presId="urn:microsoft.com/office/officeart/2005/8/layout/radial1"/>
    <dgm:cxn modelId="{DBDDC0EC-58E7-461F-B300-D35511A9AB1C}" srcId="{11ED78B0-EBB7-42D2-9C27-1313AB822CDA}" destId="{D666063C-707C-4317-A051-78E6F524450E}" srcOrd="0" destOrd="0" parTransId="{04EE0718-AC0A-4B8D-A3EF-72C6ED7CA6F6}" sibTransId="{F70B0DCD-3888-4FCB-B935-055B4828F0E9}"/>
    <dgm:cxn modelId="{20C41B4D-B34A-4498-8F07-6A2636DF8286}" type="presOf" srcId="{70B5A443-106D-413C-B275-7F59E7154156}" destId="{00FE4E3F-EE67-49EF-BB2E-1A360FC378B7}" srcOrd="0" destOrd="0" presId="urn:microsoft.com/office/officeart/2005/8/layout/radial1"/>
    <dgm:cxn modelId="{44461D3F-5E13-446E-A917-952535A097A2}" type="presOf" srcId="{0861D5A8-306E-4D3D-9A65-DD5967F6D19E}" destId="{A04932FF-2106-4274-ABE4-8168476A68C2}" srcOrd="0" destOrd="0" presId="urn:microsoft.com/office/officeart/2005/8/layout/radial1"/>
    <dgm:cxn modelId="{AD98C5D0-C34F-4ED8-9458-4CEC003CBD91}" type="presOf" srcId="{8077F028-8071-4DEC-96E2-052D4571CE25}" destId="{6808F835-BEAD-453F-95DE-749025015268}" srcOrd="0" destOrd="0" presId="urn:microsoft.com/office/officeart/2005/8/layout/radial1"/>
    <dgm:cxn modelId="{AD211FB1-2247-4DBA-B3D0-7390565F240B}" type="presOf" srcId="{8077F028-8071-4DEC-96E2-052D4571CE25}" destId="{822F9F12-1244-4840-9315-87025611F9FB}" srcOrd="1" destOrd="0" presId="urn:microsoft.com/office/officeart/2005/8/layout/radial1"/>
    <dgm:cxn modelId="{90D94506-0C08-45B2-86F4-6F9F58AA5F04}" type="presParOf" srcId="{3D2696AD-4298-4973-B7B5-FF9E8B3137AF}" destId="{377EDE15-7E7E-42D8-A4FB-C82E03DE437A}" srcOrd="0" destOrd="0" presId="urn:microsoft.com/office/officeart/2005/8/layout/radial1"/>
    <dgm:cxn modelId="{A0C12843-D272-41AB-BCBA-D0C3FC0785A6}" type="presParOf" srcId="{3D2696AD-4298-4973-B7B5-FF9E8B3137AF}" destId="{2A9CA179-56B1-4357-BFE1-D52E9372768A}" srcOrd="1" destOrd="0" presId="urn:microsoft.com/office/officeart/2005/8/layout/radial1"/>
    <dgm:cxn modelId="{11D4E31E-55A7-4685-BA02-6826A7192CBF}" type="presParOf" srcId="{2A9CA179-56B1-4357-BFE1-D52E9372768A}" destId="{A84528BF-7070-4B66-BAE9-381D367239DC}" srcOrd="0" destOrd="0" presId="urn:microsoft.com/office/officeart/2005/8/layout/radial1"/>
    <dgm:cxn modelId="{9044CBB2-05CC-4DE5-83C1-09A8152299FA}" type="presParOf" srcId="{3D2696AD-4298-4973-B7B5-FF9E8B3137AF}" destId="{A7D3B4CB-964B-456E-B60E-B3B51A867C25}" srcOrd="2" destOrd="0" presId="urn:microsoft.com/office/officeart/2005/8/layout/radial1"/>
    <dgm:cxn modelId="{CA40F89E-DC5F-4D7C-939A-51E2C2FF3E26}" type="presParOf" srcId="{3D2696AD-4298-4973-B7B5-FF9E8B3137AF}" destId="{C564ECD5-8B11-4E4D-B7AF-D8054C513B8A}" srcOrd="3" destOrd="0" presId="urn:microsoft.com/office/officeart/2005/8/layout/radial1"/>
    <dgm:cxn modelId="{18A916D6-9552-4E26-A95E-C8660EA61260}" type="presParOf" srcId="{C564ECD5-8B11-4E4D-B7AF-D8054C513B8A}" destId="{A60A61F6-0A00-4A41-ADFD-95EE98CFFB0C}" srcOrd="0" destOrd="0" presId="urn:microsoft.com/office/officeart/2005/8/layout/radial1"/>
    <dgm:cxn modelId="{1ED9A5C5-AD1B-4E19-8358-86A3DDD0134C}" type="presParOf" srcId="{3D2696AD-4298-4973-B7B5-FF9E8B3137AF}" destId="{A04932FF-2106-4274-ABE4-8168476A68C2}" srcOrd="4" destOrd="0" presId="urn:microsoft.com/office/officeart/2005/8/layout/radial1"/>
    <dgm:cxn modelId="{10BC96F5-1A3B-4926-BA2B-C01CB3919091}" type="presParOf" srcId="{3D2696AD-4298-4973-B7B5-FF9E8B3137AF}" destId="{949CFF61-2966-45FE-9012-6CFA41AF4F1B}" srcOrd="5" destOrd="0" presId="urn:microsoft.com/office/officeart/2005/8/layout/radial1"/>
    <dgm:cxn modelId="{ECC189A4-A523-4289-AAB5-0A189BE68E30}" type="presParOf" srcId="{949CFF61-2966-45FE-9012-6CFA41AF4F1B}" destId="{59479597-AA32-46BB-8265-8C92CCAB62D1}" srcOrd="0" destOrd="0" presId="urn:microsoft.com/office/officeart/2005/8/layout/radial1"/>
    <dgm:cxn modelId="{756EE812-D638-4A08-A36B-B88FFF2012F2}" type="presParOf" srcId="{3D2696AD-4298-4973-B7B5-FF9E8B3137AF}" destId="{0B26E462-15CA-4807-8DCC-1601E3010B80}" srcOrd="6" destOrd="0" presId="urn:microsoft.com/office/officeart/2005/8/layout/radial1"/>
    <dgm:cxn modelId="{040C765F-24BB-4595-9ABE-3D5622EBFF54}" type="presParOf" srcId="{3D2696AD-4298-4973-B7B5-FF9E8B3137AF}" destId="{6808F835-BEAD-453F-95DE-749025015268}" srcOrd="7" destOrd="0" presId="urn:microsoft.com/office/officeart/2005/8/layout/radial1"/>
    <dgm:cxn modelId="{5115AC1A-DF3A-41CA-9C55-8CBEC20332CA}" type="presParOf" srcId="{6808F835-BEAD-453F-95DE-749025015268}" destId="{822F9F12-1244-4840-9315-87025611F9FB}" srcOrd="0" destOrd="0" presId="urn:microsoft.com/office/officeart/2005/8/layout/radial1"/>
    <dgm:cxn modelId="{80F602EF-E7E2-4594-9C40-B6FB088875F1}" type="presParOf" srcId="{3D2696AD-4298-4973-B7B5-FF9E8B3137AF}" destId="{00FE4E3F-EE67-49EF-BB2E-1A360FC378B7}" srcOrd="8" destOrd="0" presId="urn:microsoft.com/office/officeart/2005/8/layout/radial1"/>
    <dgm:cxn modelId="{505EA539-61F4-4A73-92DA-D9244AADE383}" type="presParOf" srcId="{3D2696AD-4298-4973-B7B5-FF9E8B3137AF}" destId="{4171140E-A3DD-48D8-B97D-FE6604B77AA1}" srcOrd="9" destOrd="0" presId="urn:microsoft.com/office/officeart/2005/8/layout/radial1"/>
    <dgm:cxn modelId="{D37A58F1-8218-419E-8D84-4773624E1EED}" type="presParOf" srcId="{4171140E-A3DD-48D8-B97D-FE6604B77AA1}" destId="{8D16C756-F78F-4538-AB2B-831A64B7B2E1}" srcOrd="0" destOrd="0" presId="urn:microsoft.com/office/officeart/2005/8/layout/radial1"/>
    <dgm:cxn modelId="{3CA8CF89-9F2F-4236-979E-4DABC02C11B6}" type="presParOf" srcId="{3D2696AD-4298-4973-B7B5-FF9E8B3137AF}" destId="{C26F9F1F-E9BE-40DD-A92C-7560C4B08F74}"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32E8D5-715F-4EC3-A6FF-0C138E57E011}" type="doc">
      <dgm:prSet loTypeId="urn:microsoft.com/office/officeart/2005/8/layout/orgChart1" loCatId="hierarchy" qsTypeId="urn:microsoft.com/office/officeart/2005/8/quickstyle/simple1" qsCatId="simple" csTypeId="urn:microsoft.com/office/officeart/2005/8/colors/accent1_2" csCatId="accent1"/>
      <dgm:spPr/>
    </dgm:pt>
    <dgm:pt modelId="{D9B86F2F-0581-4458-B6BB-91DECE3383E7}">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2"/>
              </a:solidFill>
              <a:effectLst>
                <a:outerShdw blurRad="38100" dist="38100" dir="2700000" algn="tl">
                  <a:srgbClr val="000000"/>
                </a:outerShdw>
              </a:effectLst>
              <a:latin typeface="Tahoma" pitchFamily="34" charset="0"/>
              <a:cs typeface="Ali-A-Alwand" pitchFamily="2" charset="-78"/>
            </a:rPr>
            <a:t>نظريات التوافق</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2"/>
              </a:solidFill>
              <a:effectLst>
                <a:outerShdw blurRad="38100" dist="38100" dir="2700000" algn="tl">
                  <a:srgbClr val="000000"/>
                </a:outerShdw>
              </a:effectLst>
              <a:latin typeface="Tahoma" pitchFamily="34" charset="0"/>
              <a:cs typeface="Ali_K_Alwand" pitchFamily="2" charset="-78"/>
            </a:rPr>
            <a:t>تيؤرةكانى طونجاندن</a:t>
          </a:r>
          <a:endParaRPr kumimoji="0" lang="en-US" b="0" i="0" u="none" strike="noStrike" cap="none" normalizeH="0" baseline="0" smtClean="0">
            <a:ln>
              <a:noFill/>
            </a:ln>
            <a:solidFill>
              <a:schemeClr val="tx2"/>
            </a:solidFill>
            <a:effectLst>
              <a:outerShdw blurRad="38100" dist="38100" dir="2700000" algn="tl">
                <a:srgbClr val="000000"/>
              </a:outerShdw>
            </a:effectLst>
            <a:latin typeface="Tahoma" pitchFamily="34" charset="0"/>
            <a:cs typeface="Ali_K_Alwand" pitchFamily="2" charset="-78"/>
          </a:endParaRPr>
        </a:p>
      </dgm:t>
    </dgm:pt>
    <dgm:pt modelId="{DF9A9CED-D650-4FB6-9ECD-ADCA55D03799}" type="parTrans" cxnId="{AE0FE5A6-14EA-4192-9CA1-03BFE5D63E43}">
      <dgm:prSet/>
      <dgm:spPr/>
    </dgm:pt>
    <dgm:pt modelId="{C2487A1E-76EF-4FE6-8EA3-CB4D2FE92B74}" type="sibTrans" cxnId="{AE0FE5A6-14EA-4192-9CA1-03BFE5D63E43}">
      <dgm:prSet/>
      <dgm:spPr/>
    </dgm:pt>
    <dgm:pt modelId="{248FD8DC-A4D7-43EC-A5F8-ADC1606D68FD}">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النظرية الاجتماعية</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06229F8A-9DE3-465B-89B1-EDDF0CFB8506}" type="parTrans" cxnId="{FC44C760-83D5-4D15-97A1-56D3A3CAF42F}">
      <dgm:prSet/>
      <dgm:spPr/>
    </dgm:pt>
    <dgm:pt modelId="{3F1EAD84-D304-4351-8184-28D5E0CD8AAD}" type="sibTrans" cxnId="{FC44C760-83D5-4D15-97A1-56D3A3CAF42F}">
      <dgm:prSet/>
      <dgm:spPr/>
    </dgm:pt>
    <dgm:pt modelId="{19E70536-876A-409E-B586-2D7906042C99}">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النظرية النفسية</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652085B8-B108-4FCA-A04B-AF53612D2268}" type="parTrans" cxnId="{D5F56272-F5F1-4DCF-B5A5-D40ADF81D8C3}">
      <dgm:prSet/>
      <dgm:spPr/>
    </dgm:pt>
    <dgm:pt modelId="{BDA0173E-9E2A-48BE-9211-A7072FCCF19E}" type="sibTrans" cxnId="{D5F56272-F5F1-4DCF-B5A5-D40ADF81D8C3}">
      <dgm:prSet/>
      <dgm:spPr/>
    </dgm:pt>
    <dgm:pt modelId="{8862C9EA-041B-40DD-9CC3-72575EC828A8}">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نظريةعلم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النفس الانساني</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AADDB75A-137D-402F-84DB-A90A070F3058}" type="parTrans" cxnId="{033DC511-AC8F-4200-9495-C13D8D0AF87E}">
      <dgm:prSet/>
      <dgm:spPr/>
    </dgm:pt>
    <dgm:pt modelId="{AC973F71-6C0D-4FDC-806C-2054BFDB1A1F}" type="sibTrans" cxnId="{033DC511-AC8F-4200-9495-C13D8D0AF87E}">
      <dgm:prSet/>
      <dgm:spPr/>
    </dgm:pt>
    <dgm:pt modelId="{F47F9D39-BFFA-4F17-9F18-52B2568EE7C6}">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rial" pitchFamily="34" charset="0"/>
            </a:rPr>
            <a:t>روجرز</a:t>
          </a:r>
          <a:endParaRPr kumimoji="0" lang="en-US" b="0" i="0" u="none" strike="noStrike" cap="none" normalizeH="0" baseline="0" smtClean="0">
            <a:ln>
              <a:noFill/>
            </a:ln>
            <a:solidFill>
              <a:schemeClr val="tx1"/>
            </a:solidFill>
            <a:effectLst/>
            <a:latin typeface="Tahoma" pitchFamily="34" charset="0"/>
            <a:cs typeface="Arial" pitchFamily="34" charset="0"/>
          </a:endParaRPr>
        </a:p>
      </dgm:t>
    </dgm:pt>
    <dgm:pt modelId="{7D49665E-785C-4A54-B3A6-3C1C01B22FCC}" type="parTrans" cxnId="{5655D085-1782-40AD-A315-A9B17BFD4927}">
      <dgm:prSet/>
      <dgm:spPr/>
    </dgm:pt>
    <dgm:pt modelId="{850B94CA-E8E5-495E-A70D-821D77E084F0}" type="sibTrans" cxnId="{5655D085-1782-40AD-A315-A9B17BFD4927}">
      <dgm:prSet/>
      <dgm:spPr/>
    </dgm:pt>
    <dgm:pt modelId="{01DA9D3D-C545-47B9-A3B0-99BC6C48CE06}">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ماسلو</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02148271-39A6-44F1-A54C-4452D6BA1E07}" type="parTrans" cxnId="{FEB31A92-2D2D-4640-A145-3ADBA8E056AA}">
      <dgm:prSet/>
      <dgm:spPr/>
    </dgm:pt>
    <dgm:pt modelId="{0D0BF306-19E0-4511-9D9C-13867BB2E25C}" type="sibTrans" cxnId="{FEB31A92-2D2D-4640-A145-3ADBA8E056AA}">
      <dgm:prSet/>
      <dgm:spPr/>
    </dgm:pt>
    <dgm:pt modelId="{2C4D50EE-57FD-472E-BCEE-726060F87182}">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بيرلز</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67800144-1FF2-468D-A9D2-A1C878E97F9C}" type="parTrans" cxnId="{3F91BCE9-3802-437E-A52B-1CF8D697CD4C}">
      <dgm:prSet/>
      <dgm:spPr/>
    </dgm:pt>
    <dgm:pt modelId="{7B7700FB-1E10-4E28-9F19-9A5CEE29458A}" type="sibTrans" cxnId="{3F91BCE9-3802-437E-A52B-1CF8D697CD4C}">
      <dgm:prSet/>
      <dgm:spPr/>
    </dgm:pt>
    <dgm:pt modelId="{81929211-F5CE-49AE-A9E4-C5A4B5EE050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النظرية السلوكية</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D05A7CCC-6473-4AFA-B625-C32CCCBDEEBF}" type="parTrans" cxnId="{A3E40AE0-FBF0-4AFB-BDDE-1557A2CB2B2B}">
      <dgm:prSet/>
      <dgm:spPr/>
    </dgm:pt>
    <dgm:pt modelId="{A4EBB6FB-0ADF-4559-A6A9-0F9EE3CDECFC}" type="sibTrans" cxnId="{A3E40AE0-FBF0-4AFB-BDDE-1557A2CB2B2B}">
      <dgm:prSet/>
      <dgm:spPr/>
    </dgm:pt>
    <dgm:pt modelId="{6325842E-DD94-457A-8670-84B4A64BF461}">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واطسون</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0CA07513-FBA6-4660-8475-97D88B32D610}" type="parTrans" cxnId="{746FC1DF-AE34-4635-BEF9-0F5B6CE35E7D}">
      <dgm:prSet/>
      <dgm:spPr/>
    </dgm:pt>
    <dgm:pt modelId="{9FC6C078-B016-42F8-8D01-F6403116619E}" type="sibTrans" cxnId="{746FC1DF-AE34-4635-BEF9-0F5B6CE35E7D}">
      <dgm:prSet/>
      <dgm:spPr/>
    </dgm:pt>
    <dgm:pt modelId="{F02FA40B-1266-48E4-8006-599A3B3A0B44}">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سكنر</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6929767C-F3F8-40D6-B756-65C322E813F8}" type="parTrans" cxnId="{B7482D27-B2DF-4FBD-BB7D-104EED38EED8}">
      <dgm:prSet/>
      <dgm:spPr/>
    </dgm:pt>
    <dgm:pt modelId="{41371076-4F9B-4226-87FA-2D95542E8A15}" type="sibTrans" cxnId="{B7482D27-B2DF-4FBD-BB7D-104EED38EED8}">
      <dgm:prSet/>
      <dgm:spPr/>
    </dgm:pt>
    <dgm:pt modelId="{93CD438B-5EF9-4908-BFF5-B26FF37EE80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بندورا</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20181FCC-98D2-4273-85AA-69DE35FCC901}" type="parTrans" cxnId="{06174D0A-087A-433A-9119-55BE2387C27B}">
      <dgm:prSet/>
      <dgm:spPr/>
    </dgm:pt>
    <dgm:pt modelId="{CB217438-2DA9-4060-908D-0AF7C21A8C78}" type="sibTrans" cxnId="{06174D0A-087A-433A-9119-55BE2387C27B}">
      <dgm:prSet/>
      <dgm:spPr/>
    </dgm:pt>
    <dgm:pt modelId="{B688A5F2-D64D-4110-A71C-CCC9C985F9CA}">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ماهونى</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C72C4FAE-E840-4EDE-8594-B9D40EC6FC94}" type="parTrans" cxnId="{47BBC7C3-E0B6-42B4-A648-0DBFCA67738A}">
      <dgm:prSet/>
      <dgm:spPr/>
    </dgm:pt>
    <dgm:pt modelId="{ED531A73-1DBA-4B36-81B7-453CB5F41AB7}" type="sibTrans" cxnId="{47BBC7C3-E0B6-42B4-A648-0DBFCA67738A}">
      <dgm:prSet/>
      <dgm:spPr/>
    </dgm:pt>
    <dgm:pt modelId="{00DABBBB-F4B8-441F-98FF-C821E5F2401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يولمان &amp; كراستر</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FCACF241-DB79-44BF-86A5-EF8444D354D1}" type="parTrans" cxnId="{FFF20AD0-E107-44C0-BA2C-69A79B58E33E}">
      <dgm:prSet/>
      <dgm:spPr/>
    </dgm:pt>
    <dgm:pt modelId="{43FCDD69-0C3E-4859-BEA8-DA59B58D430E}" type="sibTrans" cxnId="{FFF20AD0-E107-44C0-BA2C-69A79B58E33E}">
      <dgm:prSet/>
      <dgm:spPr/>
    </dgm:pt>
    <dgm:pt modelId="{52A604CB-FEB6-4B31-BDC8-930257059B22}">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نظرية التحليل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النفسي</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C61B65CF-843D-4A24-B1FB-0FF0078E6CCD}" type="parTrans" cxnId="{6801E804-886F-4A71-8B19-715C3D8F2DA5}">
      <dgm:prSet/>
      <dgm:spPr/>
    </dgm:pt>
    <dgm:pt modelId="{DB474C34-2A0D-47AA-9365-4F83E6759733}" type="sibTrans" cxnId="{6801E804-886F-4A71-8B19-715C3D8F2DA5}">
      <dgm:prSet/>
      <dgm:spPr/>
    </dgm:pt>
    <dgm:pt modelId="{EFD4A559-F58A-451C-A355-D255C9D52DFD}">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فرويد</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A0DDB088-3668-475E-8410-725F207707F9}" type="parTrans" cxnId="{A57CAFB3-54C2-4F5F-94E8-5DAF035FB547}">
      <dgm:prSet/>
      <dgm:spPr/>
    </dgm:pt>
    <dgm:pt modelId="{44BBBD98-86AA-4D30-BF34-94998CDF6E16}" type="sibTrans" cxnId="{A57CAFB3-54C2-4F5F-94E8-5DAF035FB547}">
      <dgm:prSet/>
      <dgm:spPr/>
    </dgm:pt>
    <dgm:pt modelId="{8A3A42A8-878D-40A4-ACBA-CD498618A9BC}">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يونج</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0168680D-ECE0-4D54-8128-AF4764BF0AEA}" type="parTrans" cxnId="{9AAD1D81-353D-4429-A1F4-A19566A29B91}">
      <dgm:prSet/>
      <dgm:spPr/>
    </dgm:pt>
    <dgm:pt modelId="{B4CA4746-CF53-485E-B783-E098E22A2C53}" type="sibTrans" cxnId="{9AAD1D81-353D-4429-A1F4-A19566A29B91}">
      <dgm:prSet/>
      <dgm:spPr/>
    </dgm:pt>
    <dgm:pt modelId="{A7BF803D-0255-489E-B57D-5B29704F9DE4}">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ادلر</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D91FF011-BBCC-41B5-809C-464BC78BA799}" type="parTrans" cxnId="{AA22F956-824B-48EC-95F8-1C99DB5DF8C4}">
      <dgm:prSet/>
      <dgm:spPr/>
    </dgm:pt>
    <dgm:pt modelId="{68507766-39F6-4268-BCDE-182E50BBDF9B}" type="sibTrans" cxnId="{AA22F956-824B-48EC-95F8-1C99DB5DF8C4}">
      <dgm:prSet/>
      <dgm:spPr/>
    </dgm:pt>
    <dgm:pt modelId="{72D9424F-8B8B-49A0-9456-581F993DC240}">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فروم</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15F06DA3-86F4-44DB-8B97-3C75AAD008E8}" type="parTrans" cxnId="{FE604C5C-262D-492D-94E2-C10C2F293BC4}">
      <dgm:prSet/>
      <dgm:spPr/>
    </dgm:pt>
    <dgm:pt modelId="{4EA6927C-9D5F-4648-B196-20CBF0B17267}" type="sibTrans" cxnId="{FE604C5C-262D-492D-94E2-C10C2F293BC4}">
      <dgm:prSet/>
      <dgm:spPr/>
    </dgm:pt>
    <dgm:pt modelId="{4D028C7B-11D9-4B47-A568-E49B47697955}">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اريكسون</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AB067965-77E4-41DD-A9DD-4B7650AE6714}" type="parTrans" cxnId="{E162683E-AF93-445A-A609-798C0DB68AF8}">
      <dgm:prSet/>
      <dgm:spPr/>
    </dgm:pt>
    <dgm:pt modelId="{1D113098-E55D-4848-89A7-3AB578330298}" type="sibTrans" cxnId="{E162683E-AF93-445A-A609-798C0DB68AF8}">
      <dgm:prSet/>
      <dgm:spPr/>
    </dgm:pt>
    <dgm:pt modelId="{7482BBD6-9D6C-4A72-B83B-BC58146ABCDF}">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rial" pitchFamily="34" charset="0"/>
            </a:rPr>
            <a:t>نظريات نفسية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rial" pitchFamily="34" charset="0"/>
            </a:rPr>
            <a:t>الاخرى</a:t>
          </a:r>
          <a:endParaRPr kumimoji="0" lang="en-US" b="0" i="0" u="none" strike="noStrike" cap="none" normalizeH="0" baseline="0" smtClean="0">
            <a:ln>
              <a:noFill/>
            </a:ln>
            <a:solidFill>
              <a:schemeClr val="tx1"/>
            </a:solidFill>
            <a:effectLst/>
            <a:latin typeface="Tahoma" pitchFamily="34" charset="0"/>
            <a:cs typeface="Arial" pitchFamily="34" charset="0"/>
          </a:endParaRPr>
        </a:p>
      </dgm:t>
    </dgm:pt>
    <dgm:pt modelId="{98DAAEA2-EDAF-42C6-BBE9-1473AE5767A5}" type="parTrans" cxnId="{56B1551A-9A0A-454D-A58A-E6D8951A3601}">
      <dgm:prSet/>
      <dgm:spPr/>
    </dgm:pt>
    <dgm:pt modelId="{7DC2BA6E-5620-41E2-AEF6-9A69824BD303}" type="sibTrans" cxnId="{56B1551A-9A0A-454D-A58A-E6D8951A3601}">
      <dgm:prSet/>
      <dgm:spPr/>
    </dgm:pt>
    <dgm:pt modelId="{423B57FC-0DD7-4B76-8CAD-EAA60D043186}">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لازاروس</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0B63E137-4374-4217-8B01-0D988AB3D55C}" type="parTrans" cxnId="{222B195E-082C-4799-91DC-6834357D56EA}">
      <dgm:prSet/>
      <dgm:spPr/>
    </dgm:pt>
    <dgm:pt modelId="{FB0542BA-E982-4BCD-8041-E47459300B00}" type="sibTrans" cxnId="{222B195E-082C-4799-91DC-6834357D56EA}">
      <dgm:prSet/>
      <dgm:spPr/>
    </dgm:pt>
    <dgm:pt modelId="{1E344B19-944C-4DD7-BB16-2739A4FB3F7C}">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شافر</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8B6B89C0-96A2-44A7-AE6B-E72D0FECE442}" type="parTrans" cxnId="{B6EE54EC-0F56-4B1F-82EB-BA4D0306F63B}">
      <dgm:prSet/>
      <dgm:spPr/>
    </dgm:pt>
    <dgm:pt modelId="{FC995FD9-C377-42E6-9C9E-2860C2E13F97}" type="sibTrans" cxnId="{B6EE54EC-0F56-4B1F-82EB-BA4D0306F63B}">
      <dgm:prSet/>
      <dgm:spPr/>
    </dgm:pt>
    <dgm:pt modelId="{8FD276EC-0636-445C-87A3-C43C05E8E6B0}">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تندال</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3DFEC0CA-FB0A-45C2-ACEE-41A9B2E664BF}" type="parTrans" cxnId="{B8062CC2-1068-44A1-A777-54D22D44376B}">
      <dgm:prSet/>
      <dgm:spPr/>
    </dgm:pt>
    <dgm:pt modelId="{DB6E850E-D646-408D-AF88-7F9535A95881}" type="sibTrans" cxnId="{B8062CC2-1068-44A1-A777-54D22D44376B}">
      <dgm:prSet/>
      <dgm:spPr/>
    </dgm:pt>
    <dgm:pt modelId="{DE25447B-1775-4F6E-9187-07659A942E22}">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بل</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D8E272F5-EAA3-494F-A4EF-9AE8CF57B400}" type="parTrans" cxnId="{0EED5FFA-BC96-4C65-BD3B-D4606C649CCD}">
      <dgm:prSet/>
      <dgm:spPr/>
    </dgm:pt>
    <dgm:pt modelId="{2944D41A-AAEE-44A9-8381-23195ED6E3D2}" type="sibTrans" cxnId="{0EED5FFA-BC96-4C65-BD3B-D4606C649CCD}">
      <dgm:prSet/>
      <dgm:spPr/>
    </dgm:pt>
    <dgm:pt modelId="{4CCC4A0E-35F7-425B-91BE-DC186CA7F6BE}">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لندجرين &amp; ويتن</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BFEFDBBF-CFA6-425B-9905-3EAF076DC0AE}" type="parTrans" cxnId="{C7AEDFCB-FF13-4221-B244-3374361E8156}">
      <dgm:prSet/>
      <dgm:spPr/>
    </dgm:pt>
    <dgm:pt modelId="{39FCD54C-11E3-4A77-94A6-821613484899}" type="sibTrans" cxnId="{C7AEDFCB-FF13-4221-B244-3374361E8156}">
      <dgm:prSet/>
      <dgm:spPr/>
    </dgm:pt>
    <dgm:pt modelId="{A5FFA520-C51E-433C-AE95-E454377A234C}">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النظرية البيولوجية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b="0" i="0" u="none" strike="noStrike" cap="none" normalizeH="0" baseline="0" smtClean="0">
              <a:ln>
                <a:noFill/>
              </a:ln>
              <a:solidFill>
                <a:schemeClr val="tx1"/>
              </a:solidFill>
              <a:effectLst/>
              <a:latin typeface="Tahoma" pitchFamily="34" charset="0"/>
              <a:cs typeface="Ali-A-Alwand" pitchFamily="2" charset="-78"/>
            </a:rPr>
            <a:t>الطبية</a:t>
          </a:r>
          <a:endParaRPr kumimoji="0" lang="en-US" b="0" i="0" u="none" strike="noStrike" cap="none" normalizeH="0" baseline="0" smtClean="0">
            <a:ln>
              <a:noFill/>
            </a:ln>
            <a:solidFill>
              <a:schemeClr val="tx1"/>
            </a:solidFill>
            <a:effectLst/>
            <a:latin typeface="Tahoma" pitchFamily="34" charset="0"/>
            <a:cs typeface="Ali-A-Alwand" pitchFamily="2" charset="-78"/>
          </a:endParaRPr>
        </a:p>
      </dgm:t>
    </dgm:pt>
    <dgm:pt modelId="{98708F3A-FBFE-4C9E-9AA8-0870DD06391F}" type="parTrans" cxnId="{B13AE310-9DA9-43BF-84E9-CA02C3993396}">
      <dgm:prSet/>
      <dgm:spPr/>
    </dgm:pt>
    <dgm:pt modelId="{BB9AFB75-C05E-41A3-8283-71B09E9A4AB4}" type="sibTrans" cxnId="{B13AE310-9DA9-43BF-84E9-CA02C3993396}">
      <dgm:prSet/>
      <dgm:spPr/>
    </dgm:pt>
    <dgm:pt modelId="{8B36AD73-5F44-47E9-843B-4B1FF96CACA0}" type="pres">
      <dgm:prSet presAssocID="{F132E8D5-715F-4EC3-A6FF-0C138E57E011}" presName="hierChild1" presStyleCnt="0">
        <dgm:presLayoutVars>
          <dgm:orgChart val="1"/>
          <dgm:chPref val="1"/>
          <dgm:dir/>
          <dgm:animOne val="branch"/>
          <dgm:animLvl val="lvl"/>
          <dgm:resizeHandles/>
        </dgm:presLayoutVars>
      </dgm:prSet>
      <dgm:spPr/>
    </dgm:pt>
    <dgm:pt modelId="{6A6BC903-3451-4D62-93BB-05285260BB1D}" type="pres">
      <dgm:prSet presAssocID="{D9B86F2F-0581-4458-B6BB-91DECE3383E7}" presName="hierRoot1" presStyleCnt="0">
        <dgm:presLayoutVars>
          <dgm:hierBranch/>
        </dgm:presLayoutVars>
      </dgm:prSet>
      <dgm:spPr/>
    </dgm:pt>
    <dgm:pt modelId="{5CB082DD-611A-4684-ABA6-3FE0DB50E140}" type="pres">
      <dgm:prSet presAssocID="{D9B86F2F-0581-4458-B6BB-91DECE3383E7}" presName="rootComposite1" presStyleCnt="0"/>
      <dgm:spPr/>
    </dgm:pt>
    <dgm:pt modelId="{780ECD11-76C8-4CAA-92C8-18B8C68E5564}" type="pres">
      <dgm:prSet presAssocID="{D9B86F2F-0581-4458-B6BB-91DECE3383E7}" presName="rootText1" presStyleLbl="node0" presStyleIdx="0" presStyleCnt="1">
        <dgm:presLayoutVars>
          <dgm:chPref val="3"/>
        </dgm:presLayoutVars>
      </dgm:prSet>
      <dgm:spPr/>
      <dgm:t>
        <a:bodyPr/>
        <a:lstStyle/>
        <a:p>
          <a:pPr rtl="1"/>
          <a:endParaRPr lang="ar-IQ"/>
        </a:p>
      </dgm:t>
    </dgm:pt>
    <dgm:pt modelId="{2943587D-1B47-42A9-9D55-378DEF7AF9D8}" type="pres">
      <dgm:prSet presAssocID="{D9B86F2F-0581-4458-B6BB-91DECE3383E7}" presName="rootConnector1" presStyleLbl="node1" presStyleIdx="0" presStyleCnt="0"/>
      <dgm:spPr/>
      <dgm:t>
        <a:bodyPr/>
        <a:lstStyle/>
        <a:p>
          <a:pPr rtl="1"/>
          <a:endParaRPr lang="ar-IQ"/>
        </a:p>
      </dgm:t>
    </dgm:pt>
    <dgm:pt modelId="{CEB776DB-197F-4559-88B0-D97DF9D9530E}" type="pres">
      <dgm:prSet presAssocID="{D9B86F2F-0581-4458-B6BB-91DECE3383E7}" presName="hierChild2" presStyleCnt="0"/>
      <dgm:spPr/>
    </dgm:pt>
    <dgm:pt modelId="{FB36E0D4-6C1D-4D52-9E9E-BD34E20C56CF}" type="pres">
      <dgm:prSet presAssocID="{06229F8A-9DE3-465B-89B1-EDDF0CFB8506}" presName="Name35" presStyleLbl="parChTrans1D2" presStyleIdx="0" presStyleCnt="3"/>
      <dgm:spPr/>
    </dgm:pt>
    <dgm:pt modelId="{5F5394CD-C325-45AC-8C37-0278D2226975}" type="pres">
      <dgm:prSet presAssocID="{248FD8DC-A4D7-43EC-A5F8-ADC1606D68FD}" presName="hierRoot2" presStyleCnt="0">
        <dgm:presLayoutVars>
          <dgm:hierBranch/>
        </dgm:presLayoutVars>
      </dgm:prSet>
      <dgm:spPr/>
    </dgm:pt>
    <dgm:pt modelId="{24FE626F-1B6C-45C4-9CF7-9893A90B57FC}" type="pres">
      <dgm:prSet presAssocID="{248FD8DC-A4D7-43EC-A5F8-ADC1606D68FD}" presName="rootComposite" presStyleCnt="0"/>
      <dgm:spPr/>
    </dgm:pt>
    <dgm:pt modelId="{C3C6FDD6-2FAB-4EEF-9FC7-4E661ECF606F}" type="pres">
      <dgm:prSet presAssocID="{248FD8DC-A4D7-43EC-A5F8-ADC1606D68FD}" presName="rootText" presStyleLbl="node2" presStyleIdx="0" presStyleCnt="3">
        <dgm:presLayoutVars>
          <dgm:chPref val="3"/>
        </dgm:presLayoutVars>
      </dgm:prSet>
      <dgm:spPr/>
      <dgm:t>
        <a:bodyPr/>
        <a:lstStyle/>
        <a:p>
          <a:pPr rtl="1"/>
          <a:endParaRPr lang="ar-IQ"/>
        </a:p>
      </dgm:t>
    </dgm:pt>
    <dgm:pt modelId="{43757D4B-636A-4A40-8F4F-74B9B4437652}" type="pres">
      <dgm:prSet presAssocID="{248FD8DC-A4D7-43EC-A5F8-ADC1606D68FD}" presName="rootConnector" presStyleLbl="node2" presStyleIdx="0" presStyleCnt="3"/>
      <dgm:spPr/>
      <dgm:t>
        <a:bodyPr/>
        <a:lstStyle/>
        <a:p>
          <a:pPr rtl="1"/>
          <a:endParaRPr lang="ar-IQ"/>
        </a:p>
      </dgm:t>
    </dgm:pt>
    <dgm:pt modelId="{5DCDE4AB-0B63-4318-8C46-F5FC5C97458E}" type="pres">
      <dgm:prSet presAssocID="{248FD8DC-A4D7-43EC-A5F8-ADC1606D68FD}" presName="hierChild4" presStyleCnt="0"/>
      <dgm:spPr/>
    </dgm:pt>
    <dgm:pt modelId="{EFC9930C-58F0-437D-8319-A0A6340E8786}" type="pres">
      <dgm:prSet presAssocID="{248FD8DC-A4D7-43EC-A5F8-ADC1606D68FD}" presName="hierChild5" presStyleCnt="0"/>
      <dgm:spPr/>
    </dgm:pt>
    <dgm:pt modelId="{BBCE1590-B145-46D3-8A25-35FDA0FE5063}" type="pres">
      <dgm:prSet presAssocID="{652085B8-B108-4FCA-A04B-AF53612D2268}" presName="Name35" presStyleLbl="parChTrans1D2" presStyleIdx="1" presStyleCnt="3"/>
      <dgm:spPr/>
    </dgm:pt>
    <dgm:pt modelId="{9C92FFBB-B0C7-4186-B996-3C8808F98324}" type="pres">
      <dgm:prSet presAssocID="{19E70536-876A-409E-B586-2D7906042C99}" presName="hierRoot2" presStyleCnt="0">
        <dgm:presLayoutVars>
          <dgm:hierBranch/>
        </dgm:presLayoutVars>
      </dgm:prSet>
      <dgm:spPr/>
    </dgm:pt>
    <dgm:pt modelId="{B5847100-F20A-4587-BC9D-F4A0AE97E105}" type="pres">
      <dgm:prSet presAssocID="{19E70536-876A-409E-B586-2D7906042C99}" presName="rootComposite" presStyleCnt="0"/>
      <dgm:spPr/>
    </dgm:pt>
    <dgm:pt modelId="{DD0FA9B4-1270-4D16-ADF6-0246FC3380FF}" type="pres">
      <dgm:prSet presAssocID="{19E70536-876A-409E-B586-2D7906042C99}" presName="rootText" presStyleLbl="node2" presStyleIdx="1" presStyleCnt="3">
        <dgm:presLayoutVars>
          <dgm:chPref val="3"/>
        </dgm:presLayoutVars>
      </dgm:prSet>
      <dgm:spPr/>
      <dgm:t>
        <a:bodyPr/>
        <a:lstStyle/>
        <a:p>
          <a:pPr rtl="1"/>
          <a:endParaRPr lang="ar-IQ"/>
        </a:p>
      </dgm:t>
    </dgm:pt>
    <dgm:pt modelId="{0375AEEA-F50A-483A-9676-4EB99B966FC7}" type="pres">
      <dgm:prSet presAssocID="{19E70536-876A-409E-B586-2D7906042C99}" presName="rootConnector" presStyleLbl="node2" presStyleIdx="1" presStyleCnt="3"/>
      <dgm:spPr/>
      <dgm:t>
        <a:bodyPr/>
        <a:lstStyle/>
        <a:p>
          <a:pPr rtl="1"/>
          <a:endParaRPr lang="ar-IQ"/>
        </a:p>
      </dgm:t>
    </dgm:pt>
    <dgm:pt modelId="{30380D01-8093-4360-BD12-57C244C3E845}" type="pres">
      <dgm:prSet presAssocID="{19E70536-876A-409E-B586-2D7906042C99}" presName="hierChild4" presStyleCnt="0"/>
      <dgm:spPr/>
    </dgm:pt>
    <dgm:pt modelId="{46E1A288-E43D-4F85-8C09-81DBF8BEEFEE}" type="pres">
      <dgm:prSet presAssocID="{AADDB75A-137D-402F-84DB-A90A070F3058}" presName="Name35" presStyleLbl="parChTrans1D3" presStyleIdx="0" presStyleCnt="4"/>
      <dgm:spPr/>
    </dgm:pt>
    <dgm:pt modelId="{E655C038-F9BE-4603-AD51-F0159366D111}" type="pres">
      <dgm:prSet presAssocID="{8862C9EA-041B-40DD-9CC3-72575EC828A8}" presName="hierRoot2" presStyleCnt="0">
        <dgm:presLayoutVars>
          <dgm:hierBranch val="r"/>
        </dgm:presLayoutVars>
      </dgm:prSet>
      <dgm:spPr/>
    </dgm:pt>
    <dgm:pt modelId="{2BAA1849-DE12-402F-8E94-AE234540D0A2}" type="pres">
      <dgm:prSet presAssocID="{8862C9EA-041B-40DD-9CC3-72575EC828A8}" presName="rootComposite" presStyleCnt="0"/>
      <dgm:spPr/>
    </dgm:pt>
    <dgm:pt modelId="{08A2668B-6B50-45D6-A73C-01373E867B54}" type="pres">
      <dgm:prSet presAssocID="{8862C9EA-041B-40DD-9CC3-72575EC828A8}" presName="rootText" presStyleLbl="node3" presStyleIdx="0" presStyleCnt="4">
        <dgm:presLayoutVars>
          <dgm:chPref val="3"/>
        </dgm:presLayoutVars>
      </dgm:prSet>
      <dgm:spPr/>
      <dgm:t>
        <a:bodyPr/>
        <a:lstStyle/>
        <a:p>
          <a:pPr rtl="1"/>
          <a:endParaRPr lang="ar-IQ"/>
        </a:p>
      </dgm:t>
    </dgm:pt>
    <dgm:pt modelId="{D6FDF0CA-DA6F-4800-9721-414D7ABC5670}" type="pres">
      <dgm:prSet presAssocID="{8862C9EA-041B-40DD-9CC3-72575EC828A8}" presName="rootConnector" presStyleLbl="node3" presStyleIdx="0" presStyleCnt="4"/>
      <dgm:spPr/>
      <dgm:t>
        <a:bodyPr/>
        <a:lstStyle/>
        <a:p>
          <a:pPr rtl="1"/>
          <a:endParaRPr lang="ar-IQ"/>
        </a:p>
      </dgm:t>
    </dgm:pt>
    <dgm:pt modelId="{995803D6-4067-4824-9299-CD21722F8D00}" type="pres">
      <dgm:prSet presAssocID="{8862C9EA-041B-40DD-9CC3-72575EC828A8}" presName="hierChild4" presStyleCnt="0"/>
      <dgm:spPr/>
    </dgm:pt>
    <dgm:pt modelId="{ED9D52E7-1C0F-459C-9933-A391EF6E659E}" type="pres">
      <dgm:prSet presAssocID="{7D49665E-785C-4A54-B3A6-3C1C01B22FCC}" presName="Name50" presStyleLbl="parChTrans1D4" presStyleIdx="0" presStyleCnt="18"/>
      <dgm:spPr/>
    </dgm:pt>
    <dgm:pt modelId="{E7FC3DE0-9DC2-444C-A842-3C2062F69DA9}" type="pres">
      <dgm:prSet presAssocID="{F47F9D39-BFFA-4F17-9F18-52B2568EE7C6}" presName="hierRoot2" presStyleCnt="0">
        <dgm:presLayoutVars>
          <dgm:hierBranch val="r"/>
        </dgm:presLayoutVars>
      </dgm:prSet>
      <dgm:spPr/>
    </dgm:pt>
    <dgm:pt modelId="{562DD9F1-9FB8-4C57-950A-066DB829652E}" type="pres">
      <dgm:prSet presAssocID="{F47F9D39-BFFA-4F17-9F18-52B2568EE7C6}" presName="rootComposite" presStyleCnt="0"/>
      <dgm:spPr/>
    </dgm:pt>
    <dgm:pt modelId="{6F948786-AA4A-413B-973D-6602C2D5F534}" type="pres">
      <dgm:prSet presAssocID="{F47F9D39-BFFA-4F17-9F18-52B2568EE7C6}" presName="rootText" presStyleLbl="node4" presStyleIdx="0" presStyleCnt="18">
        <dgm:presLayoutVars>
          <dgm:chPref val="3"/>
        </dgm:presLayoutVars>
      </dgm:prSet>
      <dgm:spPr/>
      <dgm:t>
        <a:bodyPr/>
        <a:lstStyle/>
        <a:p>
          <a:pPr rtl="1"/>
          <a:endParaRPr lang="ar-IQ"/>
        </a:p>
      </dgm:t>
    </dgm:pt>
    <dgm:pt modelId="{7C7DCA56-3874-42A2-A96B-91E889A5F913}" type="pres">
      <dgm:prSet presAssocID="{F47F9D39-BFFA-4F17-9F18-52B2568EE7C6}" presName="rootConnector" presStyleLbl="node4" presStyleIdx="0" presStyleCnt="18"/>
      <dgm:spPr/>
      <dgm:t>
        <a:bodyPr/>
        <a:lstStyle/>
        <a:p>
          <a:pPr rtl="1"/>
          <a:endParaRPr lang="ar-IQ"/>
        </a:p>
      </dgm:t>
    </dgm:pt>
    <dgm:pt modelId="{52243A20-AF24-488A-AB68-C30930B17F2C}" type="pres">
      <dgm:prSet presAssocID="{F47F9D39-BFFA-4F17-9F18-52B2568EE7C6}" presName="hierChild4" presStyleCnt="0"/>
      <dgm:spPr/>
    </dgm:pt>
    <dgm:pt modelId="{A4ABCE49-5EFF-4BD1-9F1A-E9FEA578F8FB}" type="pres">
      <dgm:prSet presAssocID="{F47F9D39-BFFA-4F17-9F18-52B2568EE7C6}" presName="hierChild5" presStyleCnt="0"/>
      <dgm:spPr/>
    </dgm:pt>
    <dgm:pt modelId="{580A27CB-7709-4B87-ABFF-9C67486B75F1}" type="pres">
      <dgm:prSet presAssocID="{02148271-39A6-44F1-A54C-4452D6BA1E07}" presName="Name50" presStyleLbl="parChTrans1D4" presStyleIdx="1" presStyleCnt="18"/>
      <dgm:spPr/>
    </dgm:pt>
    <dgm:pt modelId="{39A8E6BC-DE8E-41B5-A96A-445E4BAF8D80}" type="pres">
      <dgm:prSet presAssocID="{01DA9D3D-C545-47B9-A3B0-99BC6C48CE06}" presName="hierRoot2" presStyleCnt="0">
        <dgm:presLayoutVars>
          <dgm:hierBranch val="r"/>
        </dgm:presLayoutVars>
      </dgm:prSet>
      <dgm:spPr/>
    </dgm:pt>
    <dgm:pt modelId="{92FD25E4-973B-4CC4-950F-419F334179F0}" type="pres">
      <dgm:prSet presAssocID="{01DA9D3D-C545-47B9-A3B0-99BC6C48CE06}" presName="rootComposite" presStyleCnt="0"/>
      <dgm:spPr/>
    </dgm:pt>
    <dgm:pt modelId="{0B7CF9E7-126C-4BAE-B1C1-7D587F4F18B9}" type="pres">
      <dgm:prSet presAssocID="{01DA9D3D-C545-47B9-A3B0-99BC6C48CE06}" presName="rootText" presStyleLbl="node4" presStyleIdx="1" presStyleCnt="18">
        <dgm:presLayoutVars>
          <dgm:chPref val="3"/>
        </dgm:presLayoutVars>
      </dgm:prSet>
      <dgm:spPr/>
      <dgm:t>
        <a:bodyPr/>
        <a:lstStyle/>
        <a:p>
          <a:pPr rtl="1"/>
          <a:endParaRPr lang="ar-IQ"/>
        </a:p>
      </dgm:t>
    </dgm:pt>
    <dgm:pt modelId="{409972E2-37B1-4969-8D13-9B0D1D6764B7}" type="pres">
      <dgm:prSet presAssocID="{01DA9D3D-C545-47B9-A3B0-99BC6C48CE06}" presName="rootConnector" presStyleLbl="node4" presStyleIdx="1" presStyleCnt="18"/>
      <dgm:spPr/>
      <dgm:t>
        <a:bodyPr/>
        <a:lstStyle/>
        <a:p>
          <a:pPr rtl="1"/>
          <a:endParaRPr lang="ar-IQ"/>
        </a:p>
      </dgm:t>
    </dgm:pt>
    <dgm:pt modelId="{F31685ED-636D-439A-9FBB-1F60435FF9C6}" type="pres">
      <dgm:prSet presAssocID="{01DA9D3D-C545-47B9-A3B0-99BC6C48CE06}" presName="hierChild4" presStyleCnt="0"/>
      <dgm:spPr/>
    </dgm:pt>
    <dgm:pt modelId="{24C51BEA-69E4-4B6E-B4A4-1AC8D1642B68}" type="pres">
      <dgm:prSet presAssocID="{01DA9D3D-C545-47B9-A3B0-99BC6C48CE06}" presName="hierChild5" presStyleCnt="0"/>
      <dgm:spPr/>
    </dgm:pt>
    <dgm:pt modelId="{901FDCF4-28E9-4259-B6F3-4B5412E51319}" type="pres">
      <dgm:prSet presAssocID="{67800144-1FF2-468D-A9D2-A1C878E97F9C}" presName="Name50" presStyleLbl="parChTrans1D4" presStyleIdx="2" presStyleCnt="18"/>
      <dgm:spPr/>
    </dgm:pt>
    <dgm:pt modelId="{B43EB6DD-CE01-44F0-8532-254AD3EB8BAD}" type="pres">
      <dgm:prSet presAssocID="{2C4D50EE-57FD-472E-BCEE-726060F87182}" presName="hierRoot2" presStyleCnt="0">
        <dgm:presLayoutVars>
          <dgm:hierBranch val="r"/>
        </dgm:presLayoutVars>
      </dgm:prSet>
      <dgm:spPr/>
    </dgm:pt>
    <dgm:pt modelId="{BFD4909B-9339-45B6-91A4-16B3A45CB80C}" type="pres">
      <dgm:prSet presAssocID="{2C4D50EE-57FD-472E-BCEE-726060F87182}" presName="rootComposite" presStyleCnt="0"/>
      <dgm:spPr/>
    </dgm:pt>
    <dgm:pt modelId="{446BFD0C-BA49-4538-8F4D-C5296DD11B40}" type="pres">
      <dgm:prSet presAssocID="{2C4D50EE-57FD-472E-BCEE-726060F87182}" presName="rootText" presStyleLbl="node4" presStyleIdx="2" presStyleCnt="18">
        <dgm:presLayoutVars>
          <dgm:chPref val="3"/>
        </dgm:presLayoutVars>
      </dgm:prSet>
      <dgm:spPr/>
      <dgm:t>
        <a:bodyPr/>
        <a:lstStyle/>
        <a:p>
          <a:pPr rtl="1"/>
          <a:endParaRPr lang="ar-IQ"/>
        </a:p>
      </dgm:t>
    </dgm:pt>
    <dgm:pt modelId="{BB0BD289-33F1-4965-BA93-490111C03FE7}" type="pres">
      <dgm:prSet presAssocID="{2C4D50EE-57FD-472E-BCEE-726060F87182}" presName="rootConnector" presStyleLbl="node4" presStyleIdx="2" presStyleCnt="18"/>
      <dgm:spPr/>
      <dgm:t>
        <a:bodyPr/>
        <a:lstStyle/>
        <a:p>
          <a:pPr rtl="1"/>
          <a:endParaRPr lang="ar-IQ"/>
        </a:p>
      </dgm:t>
    </dgm:pt>
    <dgm:pt modelId="{E457D16A-2A85-4094-AF78-1B7D0C105FB6}" type="pres">
      <dgm:prSet presAssocID="{2C4D50EE-57FD-472E-BCEE-726060F87182}" presName="hierChild4" presStyleCnt="0"/>
      <dgm:spPr/>
    </dgm:pt>
    <dgm:pt modelId="{E98657A8-63F7-4ED8-BAAF-D609FD4B904E}" type="pres">
      <dgm:prSet presAssocID="{2C4D50EE-57FD-472E-BCEE-726060F87182}" presName="hierChild5" presStyleCnt="0"/>
      <dgm:spPr/>
    </dgm:pt>
    <dgm:pt modelId="{9E2B1570-0C70-466C-9EB5-C32F85D95BB3}" type="pres">
      <dgm:prSet presAssocID="{8862C9EA-041B-40DD-9CC3-72575EC828A8}" presName="hierChild5" presStyleCnt="0"/>
      <dgm:spPr/>
    </dgm:pt>
    <dgm:pt modelId="{CA954777-E2EB-4F6E-8849-7281A1AAB519}" type="pres">
      <dgm:prSet presAssocID="{D05A7CCC-6473-4AFA-B625-C32CCCBDEEBF}" presName="Name35" presStyleLbl="parChTrans1D3" presStyleIdx="1" presStyleCnt="4"/>
      <dgm:spPr/>
    </dgm:pt>
    <dgm:pt modelId="{15B4C74E-18F4-4D7A-AD16-FC898883FFF8}" type="pres">
      <dgm:prSet presAssocID="{81929211-F5CE-49AE-A9E4-C5A4B5EE050B}" presName="hierRoot2" presStyleCnt="0">
        <dgm:presLayoutVars>
          <dgm:hierBranch val="r"/>
        </dgm:presLayoutVars>
      </dgm:prSet>
      <dgm:spPr/>
    </dgm:pt>
    <dgm:pt modelId="{FACCB77F-6AAB-4511-93E7-15BA5F6A8A78}" type="pres">
      <dgm:prSet presAssocID="{81929211-F5CE-49AE-A9E4-C5A4B5EE050B}" presName="rootComposite" presStyleCnt="0"/>
      <dgm:spPr/>
    </dgm:pt>
    <dgm:pt modelId="{D61B201F-3163-4F58-A454-BFD28343E472}" type="pres">
      <dgm:prSet presAssocID="{81929211-F5CE-49AE-A9E4-C5A4B5EE050B}" presName="rootText" presStyleLbl="node3" presStyleIdx="1" presStyleCnt="4">
        <dgm:presLayoutVars>
          <dgm:chPref val="3"/>
        </dgm:presLayoutVars>
      </dgm:prSet>
      <dgm:spPr/>
      <dgm:t>
        <a:bodyPr/>
        <a:lstStyle/>
        <a:p>
          <a:pPr rtl="1"/>
          <a:endParaRPr lang="ar-IQ"/>
        </a:p>
      </dgm:t>
    </dgm:pt>
    <dgm:pt modelId="{543598EA-57DD-4865-B73E-E6126C947527}" type="pres">
      <dgm:prSet presAssocID="{81929211-F5CE-49AE-A9E4-C5A4B5EE050B}" presName="rootConnector" presStyleLbl="node3" presStyleIdx="1" presStyleCnt="4"/>
      <dgm:spPr/>
      <dgm:t>
        <a:bodyPr/>
        <a:lstStyle/>
        <a:p>
          <a:pPr rtl="1"/>
          <a:endParaRPr lang="ar-IQ"/>
        </a:p>
      </dgm:t>
    </dgm:pt>
    <dgm:pt modelId="{E7B5E348-115F-4ED1-8492-2EC1712F31D5}" type="pres">
      <dgm:prSet presAssocID="{81929211-F5CE-49AE-A9E4-C5A4B5EE050B}" presName="hierChild4" presStyleCnt="0"/>
      <dgm:spPr/>
    </dgm:pt>
    <dgm:pt modelId="{F9BC4558-8E01-493F-B8DB-77A551752407}" type="pres">
      <dgm:prSet presAssocID="{0CA07513-FBA6-4660-8475-97D88B32D610}" presName="Name50" presStyleLbl="parChTrans1D4" presStyleIdx="3" presStyleCnt="18"/>
      <dgm:spPr/>
    </dgm:pt>
    <dgm:pt modelId="{32C35708-917D-49B1-9BA5-9217788CBDBC}" type="pres">
      <dgm:prSet presAssocID="{6325842E-DD94-457A-8670-84B4A64BF461}" presName="hierRoot2" presStyleCnt="0">
        <dgm:presLayoutVars>
          <dgm:hierBranch val="r"/>
        </dgm:presLayoutVars>
      </dgm:prSet>
      <dgm:spPr/>
    </dgm:pt>
    <dgm:pt modelId="{8078C96E-C5E8-4ED3-A9EF-15EC12454832}" type="pres">
      <dgm:prSet presAssocID="{6325842E-DD94-457A-8670-84B4A64BF461}" presName="rootComposite" presStyleCnt="0"/>
      <dgm:spPr/>
    </dgm:pt>
    <dgm:pt modelId="{B217DD6C-A1B6-446B-BFB3-026EC170205A}" type="pres">
      <dgm:prSet presAssocID="{6325842E-DD94-457A-8670-84B4A64BF461}" presName="rootText" presStyleLbl="node4" presStyleIdx="3" presStyleCnt="18">
        <dgm:presLayoutVars>
          <dgm:chPref val="3"/>
        </dgm:presLayoutVars>
      </dgm:prSet>
      <dgm:spPr/>
      <dgm:t>
        <a:bodyPr/>
        <a:lstStyle/>
        <a:p>
          <a:pPr rtl="1"/>
          <a:endParaRPr lang="ar-IQ"/>
        </a:p>
      </dgm:t>
    </dgm:pt>
    <dgm:pt modelId="{C9364712-FCAA-4453-9F9B-E7092F8BC714}" type="pres">
      <dgm:prSet presAssocID="{6325842E-DD94-457A-8670-84B4A64BF461}" presName="rootConnector" presStyleLbl="node4" presStyleIdx="3" presStyleCnt="18"/>
      <dgm:spPr/>
      <dgm:t>
        <a:bodyPr/>
        <a:lstStyle/>
        <a:p>
          <a:pPr rtl="1"/>
          <a:endParaRPr lang="ar-IQ"/>
        </a:p>
      </dgm:t>
    </dgm:pt>
    <dgm:pt modelId="{679D8342-7AA1-4CA0-BFD5-0203BBF1D174}" type="pres">
      <dgm:prSet presAssocID="{6325842E-DD94-457A-8670-84B4A64BF461}" presName="hierChild4" presStyleCnt="0"/>
      <dgm:spPr/>
    </dgm:pt>
    <dgm:pt modelId="{A20A8A7F-C9D5-4E72-AA4F-6A8015537E65}" type="pres">
      <dgm:prSet presAssocID="{6325842E-DD94-457A-8670-84B4A64BF461}" presName="hierChild5" presStyleCnt="0"/>
      <dgm:spPr/>
    </dgm:pt>
    <dgm:pt modelId="{D2E7E597-2F4D-4C8A-ACEA-293401115BE2}" type="pres">
      <dgm:prSet presAssocID="{6929767C-F3F8-40D6-B756-65C322E813F8}" presName="Name50" presStyleLbl="parChTrans1D4" presStyleIdx="4" presStyleCnt="18"/>
      <dgm:spPr/>
    </dgm:pt>
    <dgm:pt modelId="{1D9FBDF6-7BCE-4460-AEE0-7A5A7C0A831C}" type="pres">
      <dgm:prSet presAssocID="{F02FA40B-1266-48E4-8006-599A3B3A0B44}" presName="hierRoot2" presStyleCnt="0">
        <dgm:presLayoutVars>
          <dgm:hierBranch val="r"/>
        </dgm:presLayoutVars>
      </dgm:prSet>
      <dgm:spPr/>
    </dgm:pt>
    <dgm:pt modelId="{0FB9C1BA-E6C9-4CE2-AC82-7D0A2F9C6B72}" type="pres">
      <dgm:prSet presAssocID="{F02FA40B-1266-48E4-8006-599A3B3A0B44}" presName="rootComposite" presStyleCnt="0"/>
      <dgm:spPr/>
    </dgm:pt>
    <dgm:pt modelId="{AD6AFF7D-6870-48C5-B7FC-CDC4BE623BB2}" type="pres">
      <dgm:prSet presAssocID="{F02FA40B-1266-48E4-8006-599A3B3A0B44}" presName="rootText" presStyleLbl="node4" presStyleIdx="4" presStyleCnt="18">
        <dgm:presLayoutVars>
          <dgm:chPref val="3"/>
        </dgm:presLayoutVars>
      </dgm:prSet>
      <dgm:spPr/>
      <dgm:t>
        <a:bodyPr/>
        <a:lstStyle/>
        <a:p>
          <a:pPr rtl="1"/>
          <a:endParaRPr lang="ar-IQ"/>
        </a:p>
      </dgm:t>
    </dgm:pt>
    <dgm:pt modelId="{A325409D-EFAD-40BC-8C03-1FF3AB5840DB}" type="pres">
      <dgm:prSet presAssocID="{F02FA40B-1266-48E4-8006-599A3B3A0B44}" presName="rootConnector" presStyleLbl="node4" presStyleIdx="4" presStyleCnt="18"/>
      <dgm:spPr/>
      <dgm:t>
        <a:bodyPr/>
        <a:lstStyle/>
        <a:p>
          <a:pPr rtl="1"/>
          <a:endParaRPr lang="ar-IQ"/>
        </a:p>
      </dgm:t>
    </dgm:pt>
    <dgm:pt modelId="{117E205A-8D36-4A6E-BC8F-B1A2F6EBD6B5}" type="pres">
      <dgm:prSet presAssocID="{F02FA40B-1266-48E4-8006-599A3B3A0B44}" presName="hierChild4" presStyleCnt="0"/>
      <dgm:spPr/>
    </dgm:pt>
    <dgm:pt modelId="{7D3B4256-2D52-410C-BC6E-EF8EC34865D3}" type="pres">
      <dgm:prSet presAssocID="{F02FA40B-1266-48E4-8006-599A3B3A0B44}" presName="hierChild5" presStyleCnt="0"/>
      <dgm:spPr/>
    </dgm:pt>
    <dgm:pt modelId="{6E7A5665-2C37-4351-B07D-0B590B1E546B}" type="pres">
      <dgm:prSet presAssocID="{20181FCC-98D2-4273-85AA-69DE35FCC901}" presName="Name50" presStyleLbl="parChTrans1D4" presStyleIdx="5" presStyleCnt="18"/>
      <dgm:spPr/>
    </dgm:pt>
    <dgm:pt modelId="{5C25B7CB-7C30-4E06-B1AF-76D75CCC2D37}" type="pres">
      <dgm:prSet presAssocID="{93CD438B-5EF9-4908-BFF5-B26FF37EE80B}" presName="hierRoot2" presStyleCnt="0">
        <dgm:presLayoutVars>
          <dgm:hierBranch val="r"/>
        </dgm:presLayoutVars>
      </dgm:prSet>
      <dgm:spPr/>
    </dgm:pt>
    <dgm:pt modelId="{0A8B9BEF-D47B-4CC7-BCFA-85C6A4F0E9B8}" type="pres">
      <dgm:prSet presAssocID="{93CD438B-5EF9-4908-BFF5-B26FF37EE80B}" presName="rootComposite" presStyleCnt="0"/>
      <dgm:spPr/>
    </dgm:pt>
    <dgm:pt modelId="{68C2AC54-197A-4895-BDDD-9EE38032F3B6}" type="pres">
      <dgm:prSet presAssocID="{93CD438B-5EF9-4908-BFF5-B26FF37EE80B}" presName="rootText" presStyleLbl="node4" presStyleIdx="5" presStyleCnt="18">
        <dgm:presLayoutVars>
          <dgm:chPref val="3"/>
        </dgm:presLayoutVars>
      </dgm:prSet>
      <dgm:spPr/>
      <dgm:t>
        <a:bodyPr/>
        <a:lstStyle/>
        <a:p>
          <a:pPr rtl="1"/>
          <a:endParaRPr lang="ar-IQ"/>
        </a:p>
      </dgm:t>
    </dgm:pt>
    <dgm:pt modelId="{20701CCD-9F7B-4887-A01B-7D18A65649DB}" type="pres">
      <dgm:prSet presAssocID="{93CD438B-5EF9-4908-BFF5-B26FF37EE80B}" presName="rootConnector" presStyleLbl="node4" presStyleIdx="5" presStyleCnt="18"/>
      <dgm:spPr/>
      <dgm:t>
        <a:bodyPr/>
        <a:lstStyle/>
        <a:p>
          <a:pPr rtl="1"/>
          <a:endParaRPr lang="ar-IQ"/>
        </a:p>
      </dgm:t>
    </dgm:pt>
    <dgm:pt modelId="{E0FA6BCA-D0CC-41C5-B98B-C0DDDA630732}" type="pres">
      <dgm:prSet presAssocID="{93CD438B-5EF9-4908-BFF5-B26FF37EE80B}" presName="hierChild4" presStyleCnt="0"/>
      <dgm:spPr/>
    </dgm:pt>
    <dgm:pt modelId="{6E003F88-808A-4D19-9078-B2A777FB773E}" type="pres">
      <dgm:prSet presAssocID="{93CD438B-5EF9-4908-BFF5-B26FF37EE80B}" presName="hierChild5" presStyleCnt="0"/>
      <dgm:spPr/>
    </dgm:pt>
    <dgm:pt modelId="{BA5B3D25-E5B1-4F54-95C6-1C7DF76683D3}" type="pres">
      <dgm:prSet presAssocID="{C72C4FAE-E840-4EDE-8594-B9D40EC6FC94}" presName="Name50" presStyleLbl="parChTrans1D4" presStyleIdx="6" presStyleCnt="18"/>
      <dgm:spPr/>
    </dgm:pt>
    <dgm:pt modelId="{75ACCEE7-403D-4925-8666-FB42EDD6A290}" type="pres">
      <dgm:prSet presAssocID="{B688A5F2-D64D-4110-A71C-CCC9C985F9CA}" presName="hierRoot2" presStyleCnt="0">
        <dgm:presLayoutVars>
          <dgm:hierBranch val="r"/>
        </dgm:presLayoutVars>
      </dgm:prSet>
      <dgm:spPr/>
    </dgm:pt>
    <dgm:pt modelId="{BB5F8F5F-D9F5-41E0-BA7C-6B2EC66BB62D}" type="pres">
      <dgm:prSet presAssocID="{B688A5F2-D64D-4110-A71C-CCC9C985F9CA}" presName="rootComposite" presStyleCnt="0"/>
      <dgm:spPr/>
    </dgm:pt>
    <dgm:pt modelId="{F4155EFB-1E50-4697-9871-C33D5D4226DC}" type="pres">
      <dgm:prSet presAssocID="{B688A5F2-D64D-4110-A71C-CCC9C985F9CA}" presName="rootText" presStyleLbl="node4" presStyleIdx="6" presStyleCnt="18">
        <dgm:presLayoutVars>
          <dgm:chPref val="3"/>
        </dgm:presLayoutVars>
      </dgm:prSet>
      <dgm:spPr/>
      <dgm:t>
        <a:bodyPr/>
        <a:lstStyle/>
        <a:p>
          <a:pPr rtl="1"/>
          <a:endParaRPr lang="ar-IQ"/>
        </a:p>
      </dgm:t>
    </dgm:pt>
    <dgm:pt modelId="{5B7F7E3E-87EB-4A42-8358-C848E4CEC69A}" type="pres">
      <dgm:prSet presAssocID="{B688A5F2-D64D-4110-A71C-CCC9C985F9CA}" presName="rootConnector" presStyleLbl="node4" presStyleIdx="6" presStyleCnt="18"/>
      <dgm:spPr/>
      <dgm:t>
        <a:bodyPr/>
        <a:lstStyle/>
        <a:p>
          <a:pPr rtl="1"/>
          <a:endParaRPr lang="ar-IQ"/>
        </a:p>
      </dgm:t>
    </dgm:pt>
    <dgm:pt modelId="{559D98B8-0553-4196-BF66-2BAC641A0AA5}" type="pres">
      <dgm:prSet presAssocID="{B688A5F2-D64D-4110-A71C-CCC9C985F9CA}" presName="hierChild4" presStyleCnt="0"/>
      <dgm:spPr/>
    </dgm:pt>
    <dgm:pt modelId="{CF9D8A75-D36E-44A7-B42A-DAEDE8414C57}" type="pres">
      <dgm:prSet presAssocID="{B688A5F2-D64D-4110-A71C-CCC9C985F9CA}" presName="hierChild5" presStyleCnt="0"/>
      <dgm:spPr/>
    </dgm:pt>
    <dgm:pt modelId="{0F295C77-D5C6-4431-932C-3919A6602935}" type="pres">
      <dgm:prSet presAssocID="{FCACF241-DB79-44BF-86A5-EF8444D354D1}" presName="Name50" presStyleLbl="parChTrans1D4" presStyleIdx="7" presStyleCnt="18"/>
      <dgm:spPr/>
    </dgm:pt>
    <dgm:pt modelId="{21E37C33-FD33-4A68-B166-AA5E1DF1939F}" type="pres">
      <dgm:prSet presAssocID="{00DABBBB-F4B8-441F-98FF-C821E5F2401B}" presName="hierRoot2" presStyleCnt="0">
        <dgm:presLayoutVars>
          <dgm:hierBranch val="r"/>
        </dgm:presLayoutVars>
      </dgm:prSet>
      <dgm:spPr/>
    </dgm:pt>
    <dgm:pt modelId="{607EE570-EF3C-4740-A4D5-0EB66E2DF465}" type="pres">
      <dgm:prSet presAssocID="{00DABBBB-F4B8-441F-98FF-C821E5F2401B}" presName="rootComposite" presStyleCnt="0"/>
      <dgm:spPr/>
    </dgm:pt>
    <dgm:pt modelId="{219FAE0A-8E3A-4737-907A-DA87468EED00}" type="pres">
      <dgm:prSet presAssocID="{00DABBBB-F4B8-441F-98FF-C821E5F2401B}" presName="rootText" presStyleLbl="node4" presStyleIdx="7" presStyleCnt="18">
        <dgm:presLayoutVars>
          <dgm:chPref val="3"/>
        </dgm:presLayoutVars>
      </dgm:prSet>
      <dgm:spPr/>
      <dgm:t>
        <a:bodyPr/>
        <a:lstStyle/>
        <a:p>
          <a:pPr rtl="1"/>
          <a:endParaRPr lang="ar-IQ"/>
        </a:p>
      </dgm:t>
    </dgm:pt>
    <dgm:pt modelId="{63B980FB-FB2C-433D-B7C3-4FD090811193}" type="pres">
      <dgm:prSet presAssocID="{00DABBBB-F4B8-441F-98FF-C821E5F2401B}" presName="rootConnector" presStyleLbl="node4" presStyleIdx="7" presStyleCnt="18"/>
      <dgm:spPr/>
      <dgm:t>
        <a:bodyPr/>
        <a:lstStyle/>
        <a:p>
          <a:pPr rtl="1"/>
          <a:endParaRPr lang="ar-IQ"/>
        </a:p>
      </dgm:t>
    </dgm:pt>
    <dgm:pt modelId="{C9376F0B-1A4D-4E72-8915-2D360028DBB0}" type="pres">
      <dgm:prSet presAssocID="{00DABBBB-F4B8-441F-98FF-C821E5F2401B}" presName="hierChild4" presStyleCnt="0"/>
      <dgm:spPr/>
    </dgm:pt>
    <dgm:pt modelId="{02FD3656-BC44-4A01-BD24-37D92EB01D35}" type="pres">
      <dgm:prSet presAssocID="{00DABBBB-F4B8-441F-98FF-C821E5F2401B}" presName="hierChild5" presStyleCnt="0"/>
      <dgm:spPr/>
    </dgm:pt>
    <dgm:pt modelId="{9E3ACE30-9955-415F-B992-644F05DCACE6}" type="pres">
      <dgm:prSet presAssocID="{81929211-F5CE-49AE-A9E4-C5A4B5EE050B}" presName="hierChild5" presStyleCnt="0"/>
      <dgm:spPr/>
    </dgm:pt>
    <dgm:pt modelId="{D9EB3D6B-CA81-4901-B593-15DAE815C741}" type="pres">
      <dgm:prSet presAssocID="{C61B65CF-843D-4A24-B1FB-0FF0078E6CCD}" presName="Name35" presStyleLbl="parChTrans1D3" presStyleIdx="2" presStyleCnt="4"/>
      <dgm:spPr/>
    </dgm:pt>
    <dgm:pt modelId="{754B671A-9E00-4081-99AD-B1CE7F3E8274}" type="pres">
      <dgm:prSet presAssocID="{52A604CB-FEB6-4B31-BDC8-930257059B22}" presName="hierRoot2" presStyleCnt="0">
        <dgm:presLayoutVars>
          <dgm:hierBranch val="r"/>
        </dgm:presLayoutVars>
      </dgm:prSet>
      <dgm:spPr/>
    </dgm:pt>
    <dgm:pt modelId="{BABF48B0-03BB-4CEF-8986-79EB551A5990}" type="pres">
      <dgm:prSet presAssocID="{52A604CB-FEB6-4B31-BDC8-930257059B22}" presName="rootComposite" presStyleCnt="0"/>
      <dgm:spPr/>
    </dgm:pt>
    <dgm:pt modelId="{22319CDC-F0A8-4244-B270-0A38F633F87A}" type="pres">
      <dgm:prSet presAssocID="{52A604CB-FEB6-4B31-BDC8-930257059B22}" presName="rootText" presStyleLbl="node3" presStyleIdx="2" presStyleCnt="4">
        <dgm:presLayoutVars>
          <dgm:chPref val="3"/>
        </dgm:presLayoutVars>
      </dgm:prSet>
      <dgm:spPr/>
      <dgm:t>
        <a:bodyPr/>
        <a:lstStyle/>
        <a:p>
          <a:pPr rtl="1"/>
          <a:endParaRPr lang="ar-IQ"/>
        </a:p>
      </dgm:t>
    </dgm:pt>
    <dgm:pt modelId="{1498F77A-C522-4D78-ADE6-858BCD932C11}" type="pres">
      <dgm:prSet presAssocID="{52A604CB-FEB6-4B31-BDC8-930257059B22}" presName="rootConnector" presStyleLbl="node3" presStyleIdx="2" presStyleCnt="4"/>
      <dgm:spPr/>
      <dgm:t>
        <a:bodyPr/>
        <a:lstStyle/>
        <a:p>
          <a:pPr rtl="1"/>
          <a:endParaRPr lang="ar-IQ"/>
        </a:p>
      </dgm:t>
    </dgm:pt>
    <dgm:pt modelId="{823F6070-A540-4CC2-BD57-E153F3316EA1}" type="pres">
      <dgm:prSet presAssocID="{52A604CB-FEB6-4B31-BDC8-930257059B22}" presName="hierChild4" presStyleCnt="0"/>
      <dgm:spPr/>
    </dgm:pt>
    <dgm:pt modelId="{D3DE2FC8-B22A-42B0-8B8C-022CC570892D}" type="pres">
      <dgm:prSet presAssocID="{A0DDB088-3668-475E-8410-725F207707F9}" presName="Name50" presStyleLbl="parChTrans1D4" presStyleIdx="8" presStyleCnt="18"/>
      <dgm:spPr/>
    </dgm:pt>
    <dgm:pt modelId="{E26DE166-4866-4E8B-A8E4-D2A95F02F8D8}" type="pres">
      <dgm:prSet presAssocID="{EFD4A559-F58A-451C-A355-D255C9D52DFD}" presName="hierRoot2" presStyleCnt="0">
        <dgm:presLayoutVars>
          <dgm:hierBranch val="r"/>
        </dgm:presLayoutVars>
      </dgm:prSet>
      <dgm:spPr/>
    </dgm:pt>
    <dgm:pt modelId="{B614768F-1D85-42B7-9C47-BE5539EE2B7A}" type="pres">
      <dgm:prSet presAssocID="{EFD4A559-F58A-451C-A355-D255C9D52DFD}" presName="rootComposite" presStyleCnt="0"/>
      <dgm:spPr/>
    </dgm:pt>
    <dgm:pt modelId="{717B7C8A-7E96-4670-A30C-56C588767D04}" type="pres">
      <dgm:prSet presAssocID="{EFD4A559-F58A-451C-A355-D255C9D52DFD}" presName="rootText" presStyleLbl="node4" presStyleIdx="8" presStyleCnt="18">
        <dgm:presLayoutVars>
          <dgm:chPref val="3"/>
        </dgm:presLayoutVars>
      </dgm:prSet>
      <dgm:spPr/>
      <dgm:t>
        <a:bodyPr/>
        <a:lstStyle/>
        <a:p>
          <a:pPr rtl="1"/>
          <a:endParaRPr lang="ar-IQ"/>
        </a:p>
      </dgm:t>
    </dgm:pt>
    <dgm:pt modelId="{DBE27FDD-F98C-40B8-937A-258739E84FC2}" type="pres">
      <dgm:prSet presAssocID="{EFD4A559-F58A-451C-A355-D255C9D52DFD}" presName="rootConnector" presStyleLbl="node4" presStyleIdx="8" presStyleCnt="18"/>
      <dgm:spPr/>
      <dgm:t>
        <a:bodyPr/>
        <a:lstStyle/>
        <a:p>
          <a:pPr rtl="1"/>
          <a:endParaRPr lang="ar-IQ"/>
        </a:p>
      </dgm:t>
    </dgm:pt>
    <dgm:pt modelId="{A1F9DA60-B13C-4A61-A251-0B1F86BB1447}" type="pres">
      <dgm:prSet presAssocID="{EFD4A559-F58A-451C-A355-D255C9D52DFD}" presName="hierChild4" presStyleCnt="0"/>
      <dgm:spPr/>
    </dgm:pt>
    <dgm:pt modelId="{22197629-108A-4AD7-85F6-1654D260B5C5}" type="pres">
      <dgm:prSet presAssocID="{EFD4A559-F58A-451C-A355-D255C9D52DFD}" presName="hierChild5" presStyleCnt="0"/>
      <dgm:spPr/>
    </dgm:pt>
    <dgm:pt modelId="{16C651E0-8C14-4D7B-BC96-A82B3C19F985}" type="pres">
      <dgm:prSet presAssocID="{0168680D-ECE0-4D54-8128-AF4764BF0AEA}" presName="Name50" presStyleLbl="parChTrans1D4" presStyleIdx="9" presStyleCnt="18"/>
      <dgm:spPr/>
    </dgm:pt>
    <dgm:pt modelId="{5A8EF219-D442-4423-94BE-4B0AB6A147B8}" type="pres">
      <dgm:prSet presAssocID="{8A3A42A8-878D-40A4-ACBA-CD498618A9BC}" presName="hierRoot2" presStyleCnt="0">
        <dgm:presLayoutVars>
          <dgm:hierBranch val="r"/>
        </dgm:presLayoutVars>
      </dgm:prSet>
      <dgm:spPr/>
    </dgm:pt>
    <dgm:pt modelId="{99814EA4-A7C9-48FE-8A52-10A9B02C5D0D}" type="pres">
      <dgm:prSet presAssocID="{8A3A42A8-878D-40A4-ACBA-CD498618A9BC}" presName="rootComposite" presStyleCnt="0"/>
      <dgm:spPr/>
    </dgm:pt>
    <dgm:pt modelId="{18765541-9267-4C4E-A5E7-27870F4EAF71}" type="pres">
      <dgm:prSet presAssocID="{8A3A42A8-878D-40A4-ACBA-CD498618A9BC}" presName="rootText" presStyleLbl="node4" presStyleIdx="9" presStyleCnt="18">
        <dgm:presLayoutVars>
          <dgm:chPref val="3"/>
        </dgm:presLayoutVars>
      </dgm:prSet>
      <dgm:spPr/>
      <dgm:t>
        <a:bodyPr/>
        <a:lstStyle/>
        <a:p>
          <a:pPr rtl="1"/>
          <a:endParaRPr lang="ar-IQ"/>
        </a:p>
      </dgm:t>
    </dgm:pt>
    <dgm:pt modelId="{B7A6E688-74B5-4D7F-AFCA-FE2DADC6A3B6}" type="pres">
      <dgm:prSet presAssocID="{8A3A42A8-878D-40A4-ACBA-CD498618A9BC}" presName="rootConnector" presStyleLbl="node4" presStyleIdx="9" presStyleCnt="18"/>
      <dgm:spPr/>
      <dgm:t>
        <a:bodyPr/>
        <a:lstStyle/>
        <a:p>
          <a:pPr rtl="1"/>
          <a:endParaRPr lang="ar-IQ"/>
        </a:p>
      </dgm:t>
    </dgm:pt>
    <dgm:pt modelId="{34BC227F-E378-4AF9-A21B-8645DF5E6681}" type="pres">
      <dgm:prSet presAssocID="{8A3A42A8-878D-40A4-ACBA-CD498618A9BC}" presName="hierChild4" presStyleCnt="0"/>
      <dgm:spPr/>
    </dgm:pt>
    <dgm:pt modelId="{095857A3-F64B-4DCC-BA69-CEF7811AFF6C}" type="pres">
      <dgm:prSet presAssocID="{8A3A42A8-878D-40A4-ACBA-CD498618A9BC}" presName="hierChild5" presStyleCnt="0"/>
      <dgm:spPr/>
    </dgm:pt>
    <dgm:pt modelId="{EC4736A0-9E2F-4120-BA84-8F1A051FA015}" type="pres">
      <dgm:prSet presAssocID="{D91FF011-BBCC-41B5-809C-464BC78BA799}" presName="Name50" presStyleLbl="parChTrans1D4" presStyleIdx="10" presStyleCnt="18"/>
      <dgm:spPr/>
    </dgm:pt>
    <dgm:pt modelId="{649B8828-F622-4ECC-82BA-FC7D049F8791}" type="pres">
      <dgm:prSet presAssocID="{A7BF803D-0255-489E-B57D-5B29704F9DE4}" presName="hierRoot2" presStyleCnt="0">
        <dgm:presLayoutVars>
          <dgm:hierBranch val="r"/>
        </dgm:presLayoutVars>
      </dgm:prSet>
      <dgm:spPr/>
    </dgm:pt>
    <dgm:pt modelId="{839A8E68-6BF1-409C-8579-CBE3CF3F90D9}" type="pres">
      <dgm:prSet presAssocID="{A7BF803D-0255-489E-B57D-5B29704F9DE4}" presName="rootComposite" presStyleCnt="0"/>
      <dgm:spPr/>
    </dgm:pt>
    <dgm:pt modelId="{F065C012-23F1-4831-A1BD-BF08D69DF8BD}" type="pres">
      <dgm:prSet presAssocID="{A7BF803D-0255-489E-B57D-5B29704F9DE4}" presName="rootText" presStyleLbl="node4" presStyleIdx="10" presStyleCnt="18">
        <dgm:presLayoutVars>
          <dgm:chPref val="3"/>
        </dgm:presLayoutVars>
      </dgm:prSet>
      <dgm:spPr/>
      <dgm:t>
        <a:bodyPr/>
        <a:lstStyle/>
        <a:p>
          <a:pPr rtl="1"/>
          <a:endParaRPr lang="ar-IQ"/>
        </a:p>
      </dgm:t>
    </dgm:pt>
    <dgm:pt modelId="{9A7E1474-32CE-41E0-9AF7-6371C1383CBC}" type="pres">
      <dgm:prSet presAssocID="{A7BF803D-0255-489E-B57D-5B29704F9DE4}" presName="rootConnector" presStyleLbl="node4" presStyleIdx="10" presStyleCnt="18"/>
      <dgm:spPr/>
      <dgm:t>
        <a:bodyPr/>
        <a:lstStyle/>
        <a:p>
          <a:pPr rtl="1"/>
          <a:endParaRPr lang="ar-IQ"/>
        </a:p>
      </dgm:t>
    </dgm:pt>
    <dgm:pt modelId="{20237A25-30A2-42F0-BB96-2A4FBB6D32C4}" type="pres">
      <dgm:prSet presAssocID="{A7BF803D-0255-489E-B57D-5B29704F9DE4}" presName="hierChild4" presStyleCnt="0"/>
      <dgm:spPr/>
    </dgm:pt>
    <dgm:pt modelId="{B184DD56-DF2E-48CD-9683-845CFBDE4C51}" type="pres">
      <dgm:prSet presAssocID="{A7BF803D-0255-489E-B57D-5B29704F9DE4}" presName="hierChild5" presStyleCnt="0"/>
      <dgm:spPr/>
    </dgm:pt>
    <dgm:pt modelId="{A1BCDB42-9861-4FD8-934A-5CB3954D8CF7}" type="pres">
      <dgm:prSet presAssocID="{15F06DA3-86F4-44DB-8B97-3C75AAD008E8}" presName="Name50" presStyleLbl="parChTrans1D4" presStyleIdx="11" presStyleCnt="18"/>
      <dgm:spPr/>
    </dgm:pt>
    <dgm:pt modelId="{4D3A44A4-C552-4DA4-9DF3-61C942AFC4DD}" type="pres">
      <dgm:prSet presAssocID="{72D9424F-8B8B-49A0-9456-581F993DC240}" presName="hierRoot2" presStyleCnt="0">
        <dgm:presLayoutVars>
          <dgm:hierBranch val="r"/>
        </dgm:presLayoutVars>
      </dgm:prSet>
      <dgm:spPr/>
    </dgm:pt>
    <dgm:pt modelId="{B6D2FF01-4152-432C-A8F2-956F8AED2B89}" type="pres">
      <dgm:prSet presAssocID="{72D9424F-8B8B-49A0-9456-581F993DC240}" presName="rootComposite" presStyleCnt="0"/>
      <dgm:spPr/>
    </dgm:pt>
    <dgm:pt modelId="{866CCF3B-4C25-496A-8352-508CEE93A3FB}" type="pres">
      <dgm:prSet presAssocID="{72D9424F-8B8B-49A0-9456-581F993DC240}" presName="rootText" presStyleLbl="node4" presStyleIdx="11" presStyleCnt="18">
        <dgm:presLayoutVars>
          <dgm:chPref val="3"/>
        </dgm:presLayoutVars>
      </dgm:prSet>
      <dgm:spPr/>
      <dgm:t>
        <a:bodyPr/>
        <a:lstStyle/>
        <a:p>
          <a:pPr rtl="1"/>
          <a:endParaRPr lang="ar-IQ"/>
        </a:p>
      </dgm:t>
    </dgm:pt>
    <dgm:pt modelId="{744D7666-B1CC-49AC-A51A-81CD292EDB41}" type="pres">
      <dgm:prSet presAssocID="{72D9424F-8B8B-49A0-9456-581F993DC240}" presName="rootConnector" presStyleLbl="node4" presStyleIdx="11" presStyleCnt="18"/>
      <dgm:spPr/>
      <dgm:t>
        <a:bodyPr/>
        <a:lstStyle/>
        <a:p>
          <a:pPr rtl="1"/>
          <a:endParaRPr lang="ar-IQ"/>
        </a:p>
      </dgm:t>
    </dgm:pt>
    <dgm:pt modelId="{9245A18C-48B9-4BA8-BB79-B1152B078713}" type="pres">
      <dgm:prSet presAssocID="{72D9424F-8B8B-49A0-9456-581F993DC240}" presName="hierChild4" presStyleCnt="0"/>
      <dgm:spPr/>
    </dgm:pt>
    <dgm:pt modelId="{97204057-DBEF-4F11-93B3-DEAF7435D843}" type="pres">
      <dgm:prSet presAssocID="{72D9424F-8B8B-49A0-9456-581F993DC240}" presName="hierChild5" presStyleCnt="0"/>
      <dgm:spPr/>
    </dgm:pt>
    <dgm:pt modelId="{E24640D4-08B2-4CB2-A80B-03AE958BFCF0}" type="pres">
      <dgm:prSet presAssocID="{AB067965-77E4-41DD-A9DD-4B7650AE6714}" presName="Name50" presStyleLbl="parChTrans1D4" presStyleIdx="12" presStyleCnt="18"/>
      <dgm:spPr/>
    </dgm:pt>
    <dgm:pt modelId="{F685F31A-F926-4520-B206-EE9E22B868A2}" type="pres">
      <dgm:prSet presAssocID="{4D028C7B-11D9-4B47-A568-E49B47697955}" presName="hierRoot2" presStyleCnt="0">
        <dgm:presLayoutVars>
          <dgm:hierBranch val="r"/>
        </dgm:presLayoutVars>
      </dgm:prSet>
      <dgm:spPr/>
    </dgm:pt>
    <dgm:pt modelId="{A08EE3CF-357D-4AF1-848F-2AF6F7D9A929}" type="pres">
      <dgm:prSet presAssocID="{4D028C7B-11D9-4B47-A568-E49B47697955}" presName="rootComposite" presStyleCnt="0"/>
      <dgm:spPr/>
    </dgm:pt>
    <dgm:pt modelId="{FF9E21D3-7EE1-4011-B2C5-85AB95D4ABAB}" type="pres">
      <dgm:prSet presAssocID="{4D028C7B-11D9-4B47-A568-E49B47697955}" presName="rootText" presStyleLbl="node4" presStyleIdx="12" presStyleCnt="18">
        <dgm:presLayoutVars>
          <dgm:chPref val="3"/>
        </dgm:presLayoutVars>
      </dgm:prSet>
      <dgm:spPr/>
      <dgm:t>
        <a:bodyPr/>
        <a:lstStyle/>
        <a:p>
          <a:pPr rtl="1"/>
          <a:endParaRPr lang="ar-IQ"/>
        </a:p>
      </dgm:t>
    </dgm:pt>
    <dgm:pt modelId="{B046255B-17E5-46AF-8EEB-98F57D2ED3DD}" type="pres">
      <dgm:prSet presAssocID="{4D028C7B-11D9-4B47-A568-E49B47697955}" presName="rootConnector" presStyleLbl="node4" presStyleIdx="12" presStyleCnt="18"/>
      <dgm:spPr/>
      <dgm:t>
        <a:bodyPr/>
        <a:lstStyle/>
        <a:p>
          <a:pPr rtl="1"/>
          <a:endParaRPr lang="ar-IQ"/>
        </a:p>
      </dgm:t>
    </dgm:pt>
    <dgm:pt modelId="{C3C976DC-34DA-4F7C-8D34-4388CBCC635E}" type="pres">
      <dgm:prSet presAssocID="{4D028C7B-11D9-4B47-A568-E49B47697955}" presName="hierChild4" presStyleCnt="0"/>
      <dgm:spPr/>
    </dgm:pt>
    <dgm:pt modelId="{3698150C-2D94-4CE7-B3B3-8C91BE80E267}" type="pres">
      <dgm:prSet presAssocID="{4D028C7B-11D9-4B47-A568-E49B47697955}" presName="hierChild5" presStyleCnt="0"/>
      <dgm:spPr/>
    </dgm:pt>
    <dgm:pt modelId="{66EB9A32-E409-4DF9-8D95-82A3BF876F8D}" type="pres">
      <dgm:prSet presAssocID="{52A604CB-FEB6-4B31-BDC8-930257059B22}" presName="hierChild5" presStyleCnt="0"/>
      <dgm:spPr/>
    </dgm:pt>
    <dgm:pt modelId="{F5A43C13-3075-4430-ABE4-FE45E66A85B9}" type="pres">
      <dgm:prSet presAssocID="{98DAAEA2-EDAF-42C6-BBE9-1473AE5767A5}" presName="Name35" presStyleLbl="parChTrans1D3" presStyleIdx="3" presStyleCnt="4"/>
      <dgm:spPr/>
    </dgm:pt>
    <dgm:pt modelId="{36B67E60-2FC6-4F35-B1D6-4978F27716CB}" type="pres">
      <dgm:prSet presAssocID="{7482BBD6-9D6C-4A72-B83B-BC58146ABCDF}" presName="hierRoot2" presStyleCnt="0">
        <dgm:presLayoutVars>
          <dgm:hierBranch val="r"/>
        </dgm:presLayoutVars>
      </dgm:prSet>
      <dgm:spPr/>
    </dgm:pt>
    <dgm:pt modelId="{FFEB994A-59E5-4EF1-9E97-FD416CDDEAEC}" type="pres">
      <dgm:prSet presAssocID="{7482BBD6-9D6C-4A72-B83B-BC58146ABCDF}" presName="rootComposite" presStyleCnt="0"/>
      <dgm:spPr/>
    </dgm:pt>
    <dgm:pt modelId="{F6CCE7B4-654A-40F9-89A3-D27361BF9154}" type="pres">
      <dgm:prSet presAssocID="{7482BBD6-9D6C-4A72-B83B-BC58146ABCDF}" presName="rootText" presStyleLbl="node3" presStyleIdx="3" presStyleCnt="4">
        <dgm:presLayoutVars>
          <dgm:chPref val="3"/>
        </dgm:presLayoutVars>
      </dgm:prSet>
      <dgm:spPr/>
      <dgm:t>
        <a:bodyPr/>
        <a:lstStyle/>
        <a:p>
          <a:pPr rtl="1"/>
          <a:endParaRPr lang="ar-IQ"/>
        </a:p>
      </dgm:t>
    </dgm:pt>
    <dgm:pt modelId="{C63EB0A4-6C26-4A9A-9CAD-EC8897C1FDE5}" type="pres">
      <dgm:prSet presAssocID="{7482BBD6-9D6C-4A72-B83B-BC58146ABCDF}" presName="rootConnector" presStyleLbl="node3" presStyleIdx="3" presStyleCnt="4"/>
      <dgm:spPr/>
      <dgm:t>
        <a:bodyPr/>
        <a:lstStyle/>
        <a:p>
          <a:pPr rtl="1"/>
          <a:endParaRPr lang="ar-IQ"/>
        </a:p>
      </dgm:t>
    </dgm:pt>
    <dgm:pt modelId="{2A9F57F9-74F1-4B67-8B96-A186D5CF0AA4}" type="pres">
      <dgm:prSet presAssocID="{7482BBD6-9D6C-4A72-B83B-BC58146ABCDF}" presName="hierChild4" presStyleCnt="0"/>
      <dgm:spPr/>
    </dgm:pt>
    <dgm:pt modelId="{8D213E41-C308-4B1D-B658-9D6062421BF9}" type="pres">
      <dgm:prSet presAssocID="{0B63E137-4374-4217-8B01-0D988AB3D55C}" presName="Name50" presStyleLbl="parChTrans1D4" presStyleIdx="13" presStyleCnt="18"/>
      <dgm:spPr/>
    </dgm:pt>
    <dgm:pt modelId="{2E4705A9-901C-4E88-9EDA-8D44844FE323}" type="pres">
      <dgm:prSet presAssocID="{423B57FC-0DD7-4B76-8CAD-EAA60D043186}" presName="hierRoot2" presStyleCnt="0">
        <dgm:presLayoutVars>
          <dgm:hierBranch val="r"/>
        </dgm:presLayoutVars>
      </dgm:prSet>
      <dgm:spPr/>
    </dgm:pt>
    <dgm:pt modelId="{135914E7-34B7-4ABE-A899-2113549483D5}" type="pres">
      <dgm:prSet presAssocID="{423B57FC-0DD7-4B76-8CAD-EAA60D043186}" presName="rootComposite" presStyleCnt="0"/>
      <dgm:spPr/>
    </dgm:pt>
    <dgm:pt modelId="{7C0172DD-5191-4201-BFF3-B4DA334EBE3F}" type="pres">
      <dgm:prSet presAssocID="{423B57FC-0DD7-4B76-8CAD-EAA60D043186}" presName="rootText" presStyleLbl="node4" presStyleIdx="13" presStyleCnt="18">
        <dgm:presLayoutVars>
          <dgm:chPref val="3"/>
        </dgm:presLayoutVars>
      </dgm:prSet>
      <dgm:spPr/>
      <dgm:t>
        <a:bodyPr/>
        <a:lstStyle/>
        <a:p>
          <a:pPr rtl="1"/>
          <a:endParaRPr lang="ar-IQ"/>
        </a:p>
      </dgm:t>
    </dgm:pt>
    <dgm:pt modelId="{049D113C-258A-422D-900F-59D71506ED30}" type="pres">
      <dgm:prSet presAssocID="{423B57FC-0DD7-4B76-8CAD-EAA60D043186}" presName="rootConnector" presStyleLbl="node4" presStyleIdx="13" presStyleCnt="18"/>
      <dgm:spPr/>
      <dgm:t>
        <a:bodyPr/>
        <a:lstStyle/>
        <a:p>
          <a:pPr rtl="1"/>
          <a:endParaRPr lang="ar-IQ"/>
        </a:p>
      </dgm:t>
    </dgm:pt>
    <dgm:pt modelId="{76235C29-8840-4BF0-BA4A-20D4D777277D}" type="pres">
      <dgm:prSet presAssocID="{423B57FC-0DD7-4B76-8CAD-EAA60D043186}" presName="hierChild4" presStyleCnt="0"/>
      <dgm:spPr/>
    </dgm:pt>
    <dgm:pt modelId="{054A939B-CA77-47D9-90D5-91D0FB056F00}" type="pres">
      <dgm:prSet presAssocID="{423B57FC-0DD7-4B76-8CAD-EAA60D043186}" presName="hierChild5" presStyleCnt="0"/>
      <dgm:spPr/>
    </dgm:pt>
    <dgm:pt modelId="{2DE56CF2-2F5C-4E36-A5E8-DFFEF3DA410B}" type="pres">
      <dgm:prSet presAssocID="{8B6B89C0-96A2-44A7-AE6B-E72D0FECE442}" presName="Name50" presStyleLbl="parChTrans1D4" presStyleIdx="14" presStyleCnt="18"/>
      <dgm:spPr/>
    </dgm:pt>
    <dgm:pt modelId="{D8C390FA-725A-4337-A6A6-72776EF92FB9}" type="pres">
      <dgm:prSet presAssocID="{1E344B19-944C-4DD7-BB16-2739A4FB3F7C}" presName="hierRoot2" presStyleCnt="0">
        <dgm:presLayoutVars>
          <dgm:hierBranch val="r"/>
        </dgm:presLayoutVars>
      </dgm:prSet>
      <dgm:spPr/>
    </dgm:pt>
    <dgm:pt modelId="{6E81B086-77E5-4292-B1E0-AD068E5FBFCD}" type="pres">
      <dgm:prSet presAssocID="{1E344B19-944C-4DD7-BB16-2739A4FB3F7C}" presName="rootComposite" presStyleCnt="0"/>
      <dgm:spPr/>
    </dgm:pt>
    <dgm:pt modelId="{444C88E8-9AD8-4C1E-8C0A-6621024A487B}" type="pres">
      <dgm:prSet presAssocID="{1E344B19-944C-4DD7-BB16-2739A4FB3F7C}" presName="rootText" presStyleLbl="node4" presStyleIdx="14" presStyleCnt="18">
        <dgm:presLayoutVars>
          <dgm:chPref val="3"/>
        </dgm:presLayoutVars>
      </dgm:prSet>
      <dgm:spPr/>
      <dgm:t>
        <a:bodyPr/>
        <a:lstStyle/>
        <a:p>
          <a:pPr rtl="1"/>
          <a:endParaRPr lang="ar-IQ"/>
        </a:p>
      </dgm:t>
    </dgm:pt>
    <dgm:pt modelId="{E314E47E-F8A0-4801-862F-3D3C5AB6352C}" type="pres">
      <dgm:prSet presAssocID="{1E344B19-944C-4DD7-BB16-2739A4FB3F7C}" presName="rootConnector" presStyleLbl="node4" presStyleIdx="14" presStyleCnt="18"/>
      <dgm:spPr/>
      <dgm:t>
        <a:bodyPr/>
        <a:lstStyle/>
        <a:p>
          <a:pPr rtl="1"/>
          <a:endParaRPr lang="ar-IQ"/>
        </a:p>
      </dgm:t>
    </dgm:pt>
    <dgm:pt modelId="{AD25DCD4-9677-407A-82EB-E04DD2FD0F3B}" type="pres">
      <dgm:prSet presAssocID="{1E344B19-944C-4DD7-BB16-2739A4FB3F7C}" presName="hierChild4" presStyleCnt="0"/>
      <dgm:spPr/>
    </dgm:pt>
    <dgm:pt modelId="{C98624B2-44EF-47E4-A06F-F5A5EEB306C4}" type="pres">
      <dgm:prSet presAssocID="{1E344B19-944C-4DD7-BB16-2739A4FB3F7C}" presName="hierChild5" presStyleCnt="0"/>
      <dgm:spPr/>
    </dgm:pt>
    <dgm:pt modelId="{F4EBBDAE-5EB0-4FED-8A23-12328628032B}" type="pres">
      <dgm:prSet presAssocID="{3DFEC0CA-FB0A-45C2-ACEE-41A9B2E664BF}" presName="Name50" presStyleLbl="parChTrans1D4" presStyleIdx="15" presStyleCnt="18"/>
      <dgm:spPr/>
    </dgm:pt>
    <dgm:pt modelId="{EAF9254E-A256-483C-B78D-9AA9A429A394}" type="pres">
      <dgm:prSet presAssocID="{8FD276EC-0636-445C-87A3-C43C05E8E6B0}" presName="hierRoot2" presStyleCnt="0">
        <dgm:presLayoutVars>
          <dgm:hierBranch val="r"/>
        </dgm:presLayoutVars>
      </dgm:prSet>
      <dgm:spPr/>
    </dgm:pt>
    <dgm:pt modelId="{F52878BE-2D0E-4F39-AC9F-941CB46F540B}" type="pres">
      <dgm:prSet presAssocID="{8FD276EC-0636-445C-87A3-C43C05E8E6B0}" presName="rootComposite" presStyleCnt="0"/>
      <dgm:spPr/>
    </dgm:pt>
    <dgm:pt modelId="{E7B830CF-49ED-40A5-9080-5B4D49F6ABFA}" type="pres">
      <dgm:prSet presAssocID="{8FD276EC-0636-445C-87A3-C43C05E8E6B0}" presName="rootText" presStyleLbl="node4" presStyleIdx="15" presStyleCnt="18">
        <dgm:presLayoutVars>
          <dgm:chPref val="3"/>
        </dgm:presLayoutVars>
      </dgm:prSet>
      <dgm:spPr/>
      <dgm:t>
        <a:bodyPr/>
        <a:lstStyle/>
        <a:p>
          <a:pPr rtl="1"/>
          <a:endParaRPr lang="ar-IQ"/>
        </a:p>
      </dgm:t>
    </dgm:pt>
    <dgm:pt modelId="{7E721D30-3D12-4106-9033-C291B794A0DA}" type="pres">
      <dgm:prSet presAssocID="{8FD276EC-0636-445C-87A3-C43C05E8E6B0}" presName="rootConnector" presStyleLbl="node4" presStyleIdx="15" presStyleCnt="18"/>
      <dgm:spPr/>
      <dgm:t>
        <a:bodyPr/>
        <a:lstStyle/>
        <a:p>
          <a:pPr rtl="1"/>
          <a:endParaRPr lang="ar-IQ"/>
        </a:p>
      </dgm:t>
    </dgm:pt>
    <dgm:pt modelId="{003A770D-FE77-4992-AA25-3FE6EC7F5769}" type="pres">
      <dgm:prSet presAssocID="{8FD276EC-0636-445C-87A3-C43C05E8E6B0}" presName="hierChild4" presStyleCnt="0"/>
      <dgm:spPr/>
    </dgm:pt>
    <dgm:pt modelId="{5C2DEC46-AECA-415D-89D0-D55AD02EA1E5}" type="pres">
      <dgm:prSet presAssocID="{8FD276EC-0636-445C-87A3-C43C05E8E6B0}" presName="hierChild5" presStyleCnt="0"/>
      <dgm:spPr/>
    </dgm:pt>
    <dgm:pt modelId="{9E8FAC74-2D14-44D7-9609-719E4A835120}" type="pres">
      <dgm:prSet presAssocID="{D8E272F5-EAA3-494F-A4EF-9AE8CF57B400}" presName="Name50" presStyleLbl="parChTrans1D4" presStyleIdx="16" presStyleCnt="18"/>
      <dgm:spPr/>
    </dgm:pt>
    <dgm:pt modelId="{199A56D3-7483-4524-9B52-CA91386EEFF9}" type="pres">
      <dgm:prSet presAssocID="{DE25447B-1775-4F6E-9187-07659A942E22}" presName="hierRoot2" presStyleCnt="0">
        <dgm:presLayoutVars>
          <dgm:hierBranch val="r"/>
        </dgm:presLayoutVars>
      </dgm:prSet>
      <dgm:spPr/>
    </dgm:pt>
    <dgm:pt modelId="{C3883C04-527E-432B-BBD2-18B8A1FB5377}" type="pres">
      <dgm:prSet presAssocID="{DE25447B-1775-4F6E-9187-07659A942E22}" presName="rootComposite" presStyleCnt="0"/>
      <dgm:spPr/>
    </dgm:pt>
    <dgm:pt modelId="{D929C934-CEAB-40E6-BDC6-23D3A58747FF}" type="pres">
      <dgm:prSet presAssocID="{DE25447B-1775-4F6E-9187-07659A942E22}" presName="rootText" presStyleLbl="node4" presStyleIdx="16" presStyleCnt="18">
        <dgm:presLayoutVars>
          <dgm:chPref val="3"/>
        </dgm:presLayoutVars>
      </dgm:prSet>
      <dgm:spPr/>
      <dgm:t>
        <a:bodyPr/>
        <a:lstStyle/>
        <a:p>
          <a:pPr rtl="1"/>
          <a:endParaRPr lang="ar-IQ"/>
        </a:p>
      </dgm:t>
    </dgm:pt>
    <dgm:pt modelId="{38D27666-57B6-44A4-A771-0DE65FD64A09}" type="pres">
      <dgm:prSet presAssocID="{DE25447B-1775-4F6E-9187-07659A942E22}" presName="rootConnector" presStyleLbl="node4" presStyleIdx="16" presStyleCnt="18"/>
      <dgm:spPr/>
      <dgm:t>
        <a:bodyPr/>
        <a:lstStyle/>
        <a:p>
          <a:pPr rtl="1"/>
          <a:endParaRPr lang="ar-IQ"/>
        </a:p>
      </dgm:t>
    </dgm:pt>
    <dgm:pt modelId="{34A0A665-E99B-41E6-8E04-B1A7A63CC3C7}" type="pres">
      <dgm:prSet presAssocID="{DE25447B-1775-4F6E-9187-07659A942E22}" presName="hierChild4" presStyleCnt="0"/>
      <dgm:spPr/>
    </dgm:pt>
    <dgm:pt modelId="{8A37BE43-B661-43EE-B4E8-DFB9587807EE}" type="pres">
      <dgm:prSet presAssocID="{DE25447B-1775-4F6E-9187-07659A942E22}" presName="hierChild5" presStyleCnt="0"/>
      <dgm:spPr/>
    </dgm:pt>
    <dgm:pt modelId="{1CAFDF59-505E-4D73-A7C9-16044AED9757}" type="pres">
      <dgm:prSet presAssocID="{BFEFDBBF-CFA6-425B-9905-3EAF076DC0AE}" presName="Name50" presStyleLbl="parChTrans1D4" presStyleIdx="17" presStyleCnt="18"/>
      <dgm:spPr/>
    </dgm:pt>
    <dgm:pt modelId="{2912C799-83AD-488D-AA63-6699535BB30A}" type="pres">
      <dgm:prSet presAssocID="{4CCC4A0E-35F7-425B-91BE-DC186CA7F6BE}" presName="hierRoot2" presStyleCnt="0">
        <dgm:presLayoutVars>
          <dgm:hierBranch val="r"/>
        </dgm:presLayoutVars>
      </dgm:prSet>
      <dgm:spPr/>
    </dgm:pt>
    <dgm:pt modelId="{342C9B7D-5477-46ED-81E4-1A0971E47DDE}" type="pres">
      <dgm:prSet presAssocID="{4CCC4A0E-35F7-425B-91BE-DC186CA7F6BE}" presName="rootComposite" presStyleCnt="0"/>
      <dgm:spPr/>
    </dgm:pt>
    <dgm:pt modelId="{DD258354-A3AE-4F30-A6C3-01B83E3817A3}" type="pres">
      <dgm:prSet presAssocID="{4CCC4A0E-35F7-425B-91BE-DC186CA7F6BE}" presName="rootText" presStyleLbl="node4" presStyleIdx="17" presStyleCnt="18">
        <dgm:presLayoutVars>
          <dgm:chPref val="3"/>
        </dgm:presLayoutVars>
      </dgm:prSet>
      <dgm:spPr/>
      <dgm:t>
        <a:bodyPr/>
        <a:lstStyle/>
        <a:p>
          <a:pPr rtl="1"/>
          <a:endParaRPr lang="ar-IQ"/>
        </a:p>
      </dgm:t>
    </dgm:pt>
    <dgm:pt modelId="{0C2D822C-7E36-4604-82CE-59683AF0E4A8}" type="pres">
      <dgm:prSet presAssocID="{4CCC4A0E-35F7-425B-91BE-DC186CA7F6BE}" presName="rootConnector" presStyleLbl="node4" presStyleIdx="17" presStyleCnt="18"/>
      <dgm:spPr/>
      <dgm:t>
        <a:bodyPr/>
        <a:lstStyle/>
        <a:p>
          <a:pPr rtl="1"/>
          <a:endParaRPr lang="ar-IQ"/>
        </a:p>
      </dgm:t>
    </dgm:pt>
    <dgm:pt modelId="{6BF2F97C-DADD-44CA-BEFF-2701D7CCFB13}" type="pres">
      <dgm:prSet presAssocID="{4CCC4A0E-35F7-425B-91BE-DC186CA7F6BE}" presName="hierChild4" presStyleCnt="0"/>
      <dgm:spPr/>
    </dgm:pt>
    <dgm:pt modelId="{EDD5170D-6DA6-4E00-8C8F-5BC2DFDDAB3E}" type="pres">
      <dgm:prSet presAssocID="{4CCC4A0E-35F7-425B-91BE-DC186CA7F6BE}" presName="hierChild5" presStyleCnt="0"/>
      <dgm:spPr/>
    </dgm:pt>
    <dgm:pt modelId="{11421824-814F-439F-A2C8-7E6A42A8F5E1}" type="pres">
      <dgm:prSet presAssocID="{7482BBD6-9D6C-4A72-B83B-BC58146ABCDF}" presName="hierChild5" presStyleCnt="0"/>
      <dgm:spPr/>
    </dgm:pt>
    <dgm:pt modelId="{39618BE5-2E89-4408-908A-D3F59677A431}" type="pres">
      <dgm:prSet presAssocID="{19E70536-876A-409E-B586-2D7906042C99}" presName="hierChild5" presStyleCnt="0"/>
      <dgm:spPr/>
    </dgm:pt>
    <dgm:pt modelId="{468B34CA-A42A-46F6-BDA5-30704E691BF8}" type="pres">
      <dgm:prSet presAssocID="{98708F3A-FBFE-4C9E-9AA8-0870DD06391F}" presName="Name35" presStyleLbl="parChTrans1D2" presStyleIdx="2" presStyleCnt="3"/>
      <dgm:spPr/>
    </dgm:pt>
    <dgm:pt modelId="{1955D74A-A402-491D-95F9-0958A4823BBB}" type="pres">
      <dgm:prSet presAssocID="{A5FFA520-C51E-433C-AE95-E454377A234C}" presName="hierRoot2" presStyleCnt="0">
        <dgm:presLayoutVars>
          <dgm:hierBranch/>
        </dgm:presLayoutVars>
      </dgm:prSet>
      <dgm:spPr/>
    </dgm:pt>
    <dgm:pt modelId="{EFD876D8-6A04-42E1-8388-1340CC6A998D}" type="pres">
      <dgm:prSet presAssocID="{A5FFA520-C51E-433C-AE95-E454377A234C}" presName="rootComposite" presStyleCnt="0"/>
      <dgm:spPr/>
    </dgm:pt>
    <dgm:pt modelId="{5F2FE984-7A51-40B1-BB15-ECDB7CB93B0E}" type="pres">
      <dgm:prSet presAssocID="{A5FFA520-C51E-433C-AE95-E454377A234C}" presName="rootText" presStyleLbl="node2" presStyleIdx="2" presStyleCnt="3">
        <dgm:presLayoutVars>
          <dgm:chPref val="3"/>
        </dgm:presLayoutVars>
      </dgm:prSet>
      <dgm:spPr/>
      <dgm:t>
        <a:bodyPr/>
        <a:lstStyle/>
        <a:p>
          <a:pPr rtl="1"/>
          <a:endParaRPr lang="ar-IQ"/>
        </a:p>
      </dgm:t>
    </dgm:pt>
    <dgm:pt modelId="{93581C4A-6ECC-4E92-A11E-3BF379D33D2E}" type="pres">
      <dgm:prSet presAssocID="{A5FFA520-C51E-433C-AE95-E454377A234C}" presName="rootConnector" presStyleLbl="node2" presStyleIdx="2" presStyleCnt="3"/>
      <dgm:spPr/>
      <dgm:t>
        <a:bodyPr/>
        <a:lstStyle/>
        <a:p>
          <a:pPr rtl="1"/>
          <a:endParaRPr lang="ar-IQ"/>
        </a:p>
      </dgm:t>
    </dgm:pt>
    <dgm:pt modelId="{8F2AB82A-CB11-4B5B-A909-AAC594EE54C8}" type="pres">
      <dgm:prSet presAssocID="{A5FFA520-C51E-433C-AE95-E454377A234C}" presName="hierChild4" presStyleCnt="0"/>
      <dgm:spPr/>
    </dgm:pt>
    <dgm:pt modelId="{90B389E2-271B-43BD-8F00-9E2EE90DA142}" type="pres">
      <dgm:prSet presAssocID="{A5FFA520-C51E-433C-AE95-E454377A234C}" presName="hierChild5" presStyleCnt="0"/>
      <dgm:spPr/>
    </dgm:pt>
    <dgm:pt modelId="{3DB4310D-A92E-4C33-9403-6EED330B73D4}" type="pres">
      <dgm:prSet presAssocID="{D9B86F2F-0581-4458-B6BB-91DECE3383E7}" presName="hierChild3" presStyleCnt="0"/>
      <dgm:spPr/>
    </dgm:pt>
  </dgm:ptLst>
  <dgm:cxnLst>
    <dgm:cxn modelId="{FEB31A92-2D2D-4640-A145-3ADBA8E056AA}" srcId="{8862C9EA-041B-40DD-9CC3-72575EC828A8}" destId="{01DA9D3D-C545-47B9-A3B0-99BC6C48CE06}" srcOrd="1" destOrd="0" parTransId="{02148271-39A6-44F1-A54C-4452D6BA1E07}" sibTransId="{0D0BF306-19E0-4511-9D9C-13867BB2E25C}"/>
    <dgm:cxn modelId="{AA22F956-824B-48EC-95F8-1C99DB5DF8C4}" srcId="{52A604CB-FEB6-4B31-BDC8-930257059B22}" destId="{A7BF803D-0255-489E-B57D-5B29704F9DE4}" srcOrd="2" destOrd="0" parTransId="{D91FF011-BBCC-41B5-809C-464BC78BA799}" sibTransId="{68507766-39F6-4268-BCDE-182E50BBDF9B}"/>
    <dgm:cxn modelId="{FFF20AD0-E107-44C0-BA2C-69A79B58E33E}" srcId="{81929211-F5CE-49AE-A9E4-C5A4B5EE050B}" destId="{00DABBBB-F4B8-441F-98FF-C821E5F2401B}" srcOrd="4" destOrd="0" parTransId="{FCACF241-DB79-44BF-86A5-EF8444D354D1}" sibTransId="{43FCDD69-0C3E-4859-BEA8-DA59B58D430E}"/>
    <dgm:cxn modelId="{FEB8855C-EAB1-4208-850B-561562F9355E}" type="presOf" srcId="{F47F9D39-BFFA-4F17-9F18-52B2568EE7C6}" destId="{6F948786-AA4A-413B-973D-6602C2D5F534}" srcOrd="0" destOrd="0" presId="urn:microsoft.com/office/officeart/2005/8/layout/orgChart1"/>
    <dgm:cxn modelId="{72E7C8EE-6D59-40A2-BF75-6ECEB79E4465}" type="presOf" srcId="{8FD276EC-0636-445C-87A3-C43C05E8E6B0}" destId="{7E721D30-3D12-4106-9033-C291B794A0DA}" srcOrd="1" destOrd="0" presId="urn:microsoft.com/office/officeart/2005/8/layout/orgChart1"/>
    <dgm:cxn modelId="{08207122-FA18-4F09-8D2B-63032ED53813}" type="presOf" srcId="{19E70536-876A-409E-B586-2D7906042C99}" destId="{0375AEEA-F50A-483A-9676-4EB99B966FC7}" srcOrd="1" destOrd="0" presId="urn:microsoft.com/office/officeart/2005/8/layout/orgChart1"/>
    <dgm:cxn modelId="{5692E991-5F70-4AA8-8D0A-7A069A815A4D}" type="presOf" srcId="{D05A7CCC-6473-4AFA-B625-C32CCCBDEEBF}" destId="{CA954777-E2EB-4F6E-8849-7281A1AAB519}" srcOrd="0" destOrd="0" presId="urn:microsoft.com/office/officeart/2005/8/layout/orgChart1"/>
    <dgm:cxn modelId="{B6EE54EC-0F56-4B1F-82EB-BA4D0306F63B}" srcId="{7482BBD6-9D6C-4A72-B83B-BC58146ABCDF}" destId="{1E344B19-944C-4DD7-BB16-2739A4FB3F7C}" srcOrd="1" destOrd="0" parTransId="{8B6B89C0-96A2-44A7-AE6B-E72D0FECE442}" sibTransId="{FC995FD9-C377-42E6-9C9E-2860C2E13F97}"/>
    <dgm:cxn modelId="{5655D085-1782-40AD-A315-A9B17BFD4927}" srcId="{8862C9EA-041B-40DD-9CC3-72575EC828A8}" destId="{F47F9D39-BFFA-4F17-9F18-52B2568EE7C6}" srcOrd="0" destOrd="0" parTransId="{7D49665E-785C-4A54-B3A6-3C1C01B22FCC}" sibTransId="{850B94CA-E8E5-495E-A70D-821D77E084F0}"/>
    <dgm:cxn modelId="{E162683E-AF93-445A-A609-798C0DB68AF8}" srcId="{52A604CB-FEB6-4B31-BDC8-930257059B22}" destId="{4D028C7B-11D9-4B47-A568-E49B47697955}" srcOrd="4" destOrd="0" parTransId="{AB067965-77E4-41DD-A9DD-4B7650AE6714}" sibTransId="{1D113098-E55D-4848-89A7-3AB578330298}"/>
    <dgm:cxn modelId="{DC705EE7-B734-436E-BF87-DCACC4E368C5}" type="presOf" srcId="{D9B86F2F-0581-4458-B6BB-91DECE3383E7}" destId="{780ECD11-76C8-4CAA-92C8-18B8C68E5564}" srcOrd="0" destOrd="0" presId="urn:microsoft.com/office/officeart/2005/8/layout/orgChart1"/>
    <dgm:cxn modelId="{EEC5AF89-6DA0-4CED-A940-DE7E445A2DEB}" type="presOf" srcId="{01DA9D3D-C545-47B9-A3B0-99BC6C48CE06}" destId="{409972E2-37B1-4969-8D13-9B0D1D6764B7}" srcOrd="1" destOrd="0" presId="urn:microsoft.com/office/officeart/2005/8/layout/orgChart1"/>
    <dgm:cxn modelId="{62786855-BFC4-4428-8B7C-D91D1CEA0535}" type="presOf" srcId="{C61B65CF-843D-4A24-B1FB-0FF0078E6CCD}" destId="{D9EB3D6B-CA81-4901-B593-15DAE815C741}" srcOrd="0" destOrd="0" presId="urn:microsoft.com/office/officeart/2005/8/layout/orgChart1"/>
    <dgm:cxn modelId="{269D62E6-D6F5-418E-A86E-5C883FA1FF6C}" type="presOf" srcId="{AADDB75A-137D-402F-84DB-A90A070F3058}" destId="{46E1A288-E43D-4F85-8C09-81DBF8BEEFEE}" srcOrd="0" destOrd="0" presId="urn:microsoft.com/office/officeart/2005/8/layout/orgChart1"/>
    <dgm:cxn modelId="{8DB17815-B378-46C7-93D7-6D4EFBEBBB4E}" type="presOf" srcId="{4D028C7B-11D9-4B47-A568-E49B47697955}" destId="{FF9E21D3-7EE1-4011-B2C5-85AB95D4ABAB}" srcOrd="0" destOrd="0" presId="urn:microsoft.com/office/officeart/2005/8/layout/orgChart1"/>
    <dgm:cxn modelId="{9C3ED5D5-2F03-4661-BA8D-51EF3DCE1258}" type="presOf" srcId="{D9B86F2F-0581-4458-B6BB-91DECE3383E7}" destId="{2943587D-1B47-42A9-9D55-378DEF7AF9D8}" srcOrd="1" destOrd="0" presId="urn:microsoft.com/office/officeart/2005/8/layout/orgChart1"/>
    <dgm:cxn modelId="{932787DA-EA43-4FE7-B338-E5AF0E86A246}" type="presOf" srcId="{D91FF011-BBCC-41B5-809C-464BC78BA799}" destId="{EC4736A0-9E2F-4120-BA84-8F1A051FA015}" srcOrd="0" destOrd="0" presId="urn:microsoft.com/office/officeart/2005/8/layout/orgChart1"/>
    <dgm:cxn modelId="{06174D0A-087A-433A-9119-55BE2387C27B}" srcId="{81929211-F5CE-49AE-A9E4-C5A4B5EE050B}" destId="{93CD438B-5EF9-4908-BFF5-B26FF37EE80B}" srcOrd="2" destOrd="0" parTransId="{20181FCC-98D2-4273-85AA-69DE35FCC901}" sibTransId="{CB217438-2DA9-4060-908D-0AF7C21A8C78}"/>
    <dgm:cxn modelId="{A43B6E07-2678-4E39-A145-0F025DC81ED1}" type="presOf" srcId="{0168680D-ECE0-4D54-8128-AF4764BF0AEA}" destId="{16C651E0-8C14-4D7B-BC96-A82B3C19F985}" srcOrd="0" destOrd="0" presId="urn:microsoft.com/office/officeart/2005/8/layout/orgChart1"/>
    <dgm:cxn modelId="{25E49D2E-4E4A-4DD1-80DD-AC44D854AD90}" type="presOf" srcId="{8862C9EA-041B-40DD-9CC3-72575EC828A8}" destId="{D6FDF0CA-DA6F-4800-9721-414D7ABC5670}" srcOrd="1" destOrd="0" presId="urn:microsoft.com/office/officeart/2005/8/layout/orgChart1"/>
    <dgm:cxn modelId="{52E2979B-F64C-49D9-BF5D-6BF08D0CC476}" type="presOf" srcId="{423B57FC-0DD7-4B76-8CAD-EAA60D043186}" destId="{049D113C-258A-422D-900F-59D71506ED30}" srcOrd="1" destOrd="0" presId="urn:microsoft.com/office/officeart/2005/8/layout/orgChart1"/>
    <dgm:cxn modelId="{143D101A-2046-4953-B151-F08254FA8694}" type="presOf" srcId="{6325842E-DD94-457A-8670-84B4A64BF461}" destId="{B217DD6C-A1B6-446B-BFB3-026EC170205A}" srcOrd="0" destOrd="0" presId="urn:microsoft.com/office/officeart/2005/8/layout/orgChart1"/>
    <dgm:cxn modelId="{47BBC7C3-E0B6-42B4-A648-0DBFCA67738A}" srcId="{81929211-F5CE-49AE-A9E4-C5A4B5EE050B}" destId="{B688A5F2-D64D-4110-A71C-CCC9C985F9CA}" srcOrd="3" destOrd="0" parTransId="{C72C4FAE-E840-4EDE-8594-B9D40EC6FC94}" sibTransId="{ED531A73-1DBA-4B36-81B7-453CB5F41AB7}"/>
    <dgm:cxn modelId="{A839BE27-07A3-4188-B952-5E4B8621E8CF}" type="presOf" srcId="{4D028C7B-11D9-4B47-A568-E49B47697955}" destId="{B046255B-17E5-46AF-8EEB-98F57D2ED3DD}" srcOrd="1" destOrd="0" presId="urn:microsoft.com/office/officeart/2005/8/layout/orgChart1"/>
    <dgm:cxn modelId="{C8646806-3CF8-4D3D-8257-8DC866E5630A}" type="presOf" srcId="{A5FFA520-C51E-433C-AE95-E454377A234C}" destId="{93581C4A-6ECC-4E92-A11E-3BF379D33D2E}" srcOrd="1" destOrd="0" presId="urn:microsoft.com/office/officeart/2005/8/layout/orgChart1"/>
    <dgm:cxn modelId="{DCE7626C-23BD-4411-B633-532F67A52D40}" type="presOf" srcId="{72D9424F-8B8B-49A0-9456-581F993DC240}" destId="{866CCF3B-4C25-496A-8352-508CEE93A3FB}" srcOrd="0" destOrd="0" presId="urn:microsoft.com/office/officeart/2005/8/layout/orgChart1"/>
    <dgm:cxn modelId="{A5414D59-1290-457A-81C1-681270CE390E}" type="presOf" srcId="{0B63E137-4374-4217-8B01-0D988AB3D55C}" destId="{8D213E41-C308-4B1D-B658-9D6062421BF9}" srcOrd="0" destOrd="0" presId="urn:microsoft.com/office/officeart/2005/8/layout/orgChart1"/>
    <dgm:cxn modelId="{E630011D-CD18-4FB6-9CF1-64FEA24A1E00}" type="presOf" srcId="{81929211-F5CE-49AE-A9E4-C5A4B5EE050B}" destId="{D61B201F-3163-4F58-A454-BFD28343E472}" srcOrd="0" destOrd="0" presId="urn:microsoft.com/office/officeart/2005/8/layout/orgChart1"/>
    <dgm:cxn modelId="{FE5FD6FC-ABF2-4D1A-ADEB-52468AFDC5E9}" type="presOf" srcId="{248FD8DC-A4D7-43EC-A5F8-ADC1606D68FD}" destId="{43757D4B-636A-4A40-8F4F-74B9B4437652}" srcOrd="1" destOrd="0" presId="urn:microsoft.com/office/officeart/2005/8/layout/orgChart1"/>
    <dgm:cxn modelId="{DB72E4C9-7472-4BF2-A897-52BEA6D1FB37}" type="presOf" srcId="{93CD438B-5EF9-4908-BFF5-B26FF37EE80B}" destId="{68C2AC54-197A-4895-BDDD-9EE38032F3B6}" srcOrd="0" destOrd="0" presId="urn:microsoft.com/office/officeart/2005/8/layout/orgChart1"/>
    <dgm:cxn modelId="{DA41791E-6D6B-4E5E-974E-6CD7521EE505}" type="presOf" srcId="{DE25447B-1775-4F6E-9187-07659A942E22}" destId="{D929C934-CEAB-40E6-BDC6-23D3A58747FF}" srcOrd="0" destOrd="0" presId="urn:microsoft.com/office/officeart/2005/8/layout/orgChart1"/>
    <dgm:cxn modelId="{F21CE845-AB9B-4565-A5D7-D024FF43D9AF}" type="presOf" srcId="{A7BF803D-0255-489E-B57D-5B29704F9DE4}" destId="{F065C012-23F1-4831-A1BD-BF08D69DF8BD}" srcOrd="0" destOrd="0" presId="urn:microsoft.com/office/officeart/2005/8/layout/orgChart1"/>
    <dgm:cxn modelId="{B7482D27-B2DF-4FBD-BB7D-104EED38EED8}" srcId="{81929211-F5CE-49AE-A9E4-C5A4B5EE050B}" destId="{F02FA40B-1266-48E4-8006-599A3B3A0B44}" srcOrd="1" destOrd="0" parTransId="{6929767C-F3F8-40D6-B756-65C322E813F8}" sibTransId="{41371076-4F9B-4226-87FA-2D95542E8A15}"/>
    <dgm:cxn modelId="{F2329829-0D15-4BC0-B6B9-7454DAE99A7B}" type="presOf" srcId="{FCACF241-DB79-44BF-86A5-EF8444D354D1}" destId="{0F295C77-D5C6-4431-932C-3919A6602935}" srcOrd="0" destOrd="0" presId="urn:microsoft.com/office/officeart/2005/8/layout/orgChart1"/>
    <dgm:cxn modelId="{9544AB4E-6C33-4A39-98C6-5C604050FCE5}" type="presOf" srcId="{00DABBBB-F4B8-441F-98FF-C821E5F2401B}" destId="{63B980FB-FB2C-433D-B7C3-4FD090811193}" srcOrd="1" destOrd="0" presId="urn:microsoft.com/office/officeart/2005/8/layout/orgChart1"/>
    <dgm:cxn modelId="{2F5833F5-2A99-4154-8B28-5B19034380E0}" type="presOf" srcId="{AB067965-77E4-41DD-A9DD-4B7650AE6714}" destId="{E24640D4-08B2-4CB2-A80B-03AE958BFCF0}" srcOrd="0" destOrd="0" presId="urn:microsoft.com/office/officeart/2005/8/layout/orgChart1"/>
    <dgm:cxn modelId="{B13AE310-9DA9-43BF-84E9-CA02C3993396}" srcId="{D9B86F2F-0581-4458-B6BB-91DECE3383E7}" destId="{A5FFA520-C51E-433C-AE95-E454377A234C}" srcOrd="2" destOrd="0" parTransId="{98708F3A-FBFE-4C9E-9AA8-0870DD06391F}" sibTransId="{BB9AFB75-C05E-41A3-8283-71B09E9A4AB4}"/>
    <dgm:cxn modelId="{CA5279E5-78AA-4450-8F89-E15B461ABE13}" type="presOf" srcId="{248FD8DC-A4D7-43EC-A5F8-ADC1606D68FD}" destId="{C3C6FDD6-2FAB-4EEF-9FC7-4E661ECF606F}" srcOrd="0" destOrd="0" presId="urn:microsoft.com/office/officeart/2005/8/layout/orgChart1"/>
    <dgm:cxn modelId="{82B4E249-4953-449B-B7C8-8BF679E7EEA8}" type="presOf" srcId="{02148271-39A6-44F1-A54C-4452D6BA1E07}" destId="{580A27CB-7709-4B87-ABFF-9C67486B75F1}" srcOrd="0" destOrd="0" presId="urn:microsoft.com/office/officeart/2005/8/layout/orgChart1"/>
    <dgm:cxn modelId="{34086E0D-A668-43EC-9B4F-707E82A05006}" type="presOf" srcId="{6929767C-F3F8-40D6-B756-65C322E813F8}" destId="{D2E7E597-2F4D-4C8A-ACEA-293401115BE2}" srcOrd="0" destOrd="0" presId="urn:microsoft.com/office/officeart/2005/8/layout/orgChart1"/>
    <dgm:cxn modelId="{82CC2FFA-474A-4904-A075-551D54F48AD8}" type="presOf" srcId="{19E70536-876A-409E-B586-2D7906042C99}" destId="{DD0FA9B4-1270-4D16-ADF6-0246FC3380FF}" srcOrd="0" destOrd="0" presId="urn:microsoft.com/office/officeart/2005/8/layout/orgChart1"/>
    <dgm:cxn modelId="{43587C4F-F25B-4F65-A2C3-A0CC9BF4105C}" type="presOf" srcId="{72D9424F-8B8B-49A0-9456-581F993DC240}" destId="{744D7666-B1CC-49AC-A51A-81CD292EDB41}" srcOrd="1" destOrd="0" presId="urn:microsoft.com/office/officeart/2005/8/layout/orgChart1"/>
    <dgm:cxn modelId="{D9C3059A-CF96-4F65-A486-FD3482685FBE}" type="presOf" srcId="{D8E272F5-EAA3-494F-A4EF-9AE8CF57B400}" destId="{9E8FAC74-2D14-44D7-9609-719E4A835120}" srcOrd="0" destOrd="0" presId="urn:microsoft.com/office/officeart/2005/8/layout/orgChart1"/>
    <dgm:cxn modelId="{3EDF0DB5-A58C-4744-A6C3-7F62F7A36F61}" type="presOf" srcId="{2C4D50EE-57FD-472E-BCEE-726060F87182}" destId="{BB0BD289-33F1-4965-BA93-490111C03FE7}" srcOrd="1" destOrd="0" presId="urn:microsoft.com/office/officeart/2005/8/layout/orgChart1"/>
    <dgm:cxn modelId="{3FAE34B6-3F94-4D12-BBD9-55864670E2B1}" type="presOf" srcId="{F02FA40B-1266-48E4-8006-599A3B3A0B44}" destId="{AD6AFF7D-6870-48C5-B7FC-CDC4BE623BB2}" srcOrd="0" destOrd="0" presId="urn:microsoft.com/office/officeart/2005/8/layout/orgChart1"/>
    <dgm:cxn modelId="{56B1551A-9A0A-454D-A58A-E6D8951A3601}" srcId="{19E70536-876A-409E-B586-2D7906042C99}" destId="{7482BBD6-9D6C-4A72-B83B-BC58146ABCDF}" srcOrd="3" destOrd="0" parTransId="{98DAAEA2-EDAF-42C6-BBE9-1473AE5767A5}" sibTransId="{7DC2BA6E-5620-41E2-AEF6-9A69824BD303}"/>
    <dgm:cxn modelId="{CF8C0214-6D56-4D7C-BE5B-A8434E23DDF4}" type="presOf" srcId="{98708F3A-FBFE-4C9E-9AA8-0870DD06391F}" destId="{468B34CA-A42A-46F6-BDA5-30704E691BF8}" srcOrd="0" destOrd="0" presId="urn:microsoft.com/office/officeart/2005/8/layout/orgChart1"/>
    <dgm:cxn modelId="{EAD67A50-193E-4A3C-B1E2-4508E08CF4D5}" type="presOf" srcId="{BFEFDBBF-CFA6-425B-9905-3EAF076DC0AE}" destId="{1CAFDF59-505E-4D73-A7C9-16044AED9757}" srcOrd="0" destOrd="0" presId="urn:microsoft.com/office/officeart/2005/8/layout/orgChart1"/>
    <dgm:cxn modelId="{41A6E0D1-ED1B-4C69-8384-5E3FDCB30F81}" type="presOf" srcId="{52A604CB-FEB6-4B31-BDC8-930257059B22}" destId="{1498F77A-C522-4D78-ADE6-858BCD932C11}" srcOrd="1" destOrd="0" presId="urn:microsoft.com/office/officeart/2005/8/layout/orgChart1"/>
    <dgm:cxn modelId="{412B6266-6424-4751-9954-548F4320E401}" type="presOf" srcId="{F02FA40B-1266-48E4-8006-599A3B3A0B44}" destId="{A325409D-EFAD-40BC-8C03-1FF3AB5840DB}" srcOrd="1" destOrd="0" presId="urn:microsoft.com/office/officeart/2005/8/layout/orgChart1"/>
    <dgm:cxn modelId="{7A5628B9-DE4A-4069-8A52-2CD142378BA5}" type="presOf" srcId="{EFD4A559-F58A-451C-A355-D255C9D52DFD}" destId="{717B7C8A-7E96-4670-A30C-56C588767D04}" srcOrd="0" destOrd="0" presId="urn:microsoft.com/office/officeart/2005/8/layout/orgChart1"/>
    <dgm:cxn modelId="{9CB09B94-69DB-4368-8368-9F95CCE0FAF3}" type="presOf" srcId="{93CD438B-5EF9-4908-BFF5-B26FF37EE80B}" destId="{20701CCD-9F7B-4887-A01B-7D18A65649DB}" srcOrd="1" destOrd="0" presId="urn:microsoft.com/office/officeart/2005/8/layout/orgChart1"/>
    <dgm:cxn modelId="{C7AEDFCB-FF13-4221-B244-3374361E8156}" srcId="{7482BBD6-9D6C-4A72-B83B-BC58146ABCDF}" destId="{4CCC4A0E-35F7-425B-91BE-DC186CA7F6BE}" srcOrd="4" destOrd="0" parTransId="{BFEFDBBF-CFA6-425B-9905-3EAF076DC0AE}" sibTransId="{39FCD54C-11E3-4A77-94A6-821613484899}"/>
    <dgm:cxn modelId="{319A3324-FF97-437C-93C1-1817C2481046}" type="presOf" srcId="{1E344B19-944C-4DD7-BB16-2739A4FB3F7C}" destId="{444C88E8-9AD8-4C1E-8C0A-6621024A487B}" srcOrd="0" destOrd="0" presId="urn:microsoft.com/office/officeart/2005/8/layout/orgChart1"/>
    <dgm:cxn modelId="{FBA769C5-A963-4B43-8B19-5A0710BD5A8F}" type="presOf" srcId="{98DAAEA2-EDAF-42C6-BBE9-1473AE5767A5}" destId="{F5A43C13-3075-4430-ABE4-FE45E66A85B9}" srcOrd="0" destOrd="0" presId="urn:microsoft.com/office/officeart/2005/8/layout/orgChart1"/>
    <dgm:cxn modelId="{27F3AB00-62C1-44E7-AC98-844AA6B5CC26}" type="presOf" srcId="{B688A5F2-D64D-4110-A71C-CCC9C985F9CA}" destId="{5B7F7E3E-87EB-4A42-8358-C848E4CEC69A}" srcOrd="1" destOrd="0" presId="urn:microsoft.com/office/officeart/2005/8/layout/orgChart1"/>
    <dgm:cxn modelId="{6F77E5C7-40D0-4D66-8662-9CE486CA382B}" type="presOf" srcId="{423B57FC-0DD7-4B76-8CAD-EAA60D043186}" destId="{7C0172DD-5191-4201-BFF3-B4DA334EBE3F}" srcOrd="0" destOrd="0" presId="urn:microsoft.com/office/officeart/2005/8/layout/orgChart1"/>
    <dgm:cxn modelId="{78B22D0A-885A-4501-9E6C-C2DE16E7ED49}" type="presOf" srcId="{67800144-1FF2-468D-A9D2-A1C878E97F9C}" destId="{901FDCF4-28E9-4259-B6F3-4B5412E51319}" srcOrd="0" destOrd="0" presId="urn:microsoft.com/office/officeart/2005/8/layout/orgChart1"/>
    <dgm:cxn modelId="{1EE3F70A-5DE1-4874-89A9-1F16576D4974}" type="presOf" srcId="{EFD4A559-F58A-451C-A355-D255C9D52DFD}" destId="{DBE27FDD-F98C-40B8-937A-258739E84FC2}" srcOrd="1" destOrd="0" presId="urn:microsoft.com/office/officeart/2005/8/layout/orgChart1"/>
    <dgm:cxn modelId="{CCDB2B74-60F9-47E9-8233-4BC003908B75}" type="presOf" srcId="{7482BBD6-9D6C-4A72-B83B-BC58146ABCDF}" destId="{F6CCE7B4-654A-40F9-89A3-D27361BF9154}" srcOrd="0" destOrd="0" presId="urn:microsoft.com/office/officeart/2005/8/layout/orgChart1"/>
    <dgm:cxn modelId="{AE0FE5A6-14EA-4192-9CA1-03BFE5D63E43}" srcId="{F132E8D5-715F-4EC3-A6FF-0C138E57E011}" destId="{D9B86F2F-0581-4458-B6BB-91DECE3383E7}" srcOrd="0" destOrd="0" parTransId="{DF9A9CED-D650-4FB6-9ECD-ADCA55D03799}" sibTransId="{C2487A1E-76EF-4FE6-8EA3-CB4D2FE92B74}"/>
    <dgm:cxn modelId="{2D6A6774-9AEB-4BA4-8806-C801D154362B}" type="presOf" srcId="{81929211-F5CE-49AE-A9E4-C5A4B5EE050B}" destId="{543598EA-57DD-4865-B73E-E6126C947527}" srcOrd="1" destOrd="0" presId="urn:microsoft.com/office/officeart/2005/8/layout/orgChart1"/>
    <dgm:cxn modelId="{4EAB50D5-9BDF-43B9-947C-0E1178653EDA}" type="presOf" srcId="{B688A5F2-D64D-4110-A71C-CCC9C985F9CA}" destId="{F4155EFB-1E50-4697-9871-C33D5D4226DC}" srcOrd="0" destOrd="0" presId="urn:microsoft.com/office/officeart/2005/8/layout/orgChart1"/>
    <dgm:cxn modelId="{A57CAFB3-54C2-4F5F-94E8-5DAF035FB547}" srcId="{52A604CB-FEB6-4B31-BDC8-930257059B22}" destId="{EFD4A559-F58A-451C-A355-D255C9D52DFD}" srcOrd="0" destOrd="0" parTransId="{A0DDB088-3668-475E-8410-725F207707F9}" sibTransId="{44BBBD98-86AA-4D30-BF34-94998CDF6E16}"/>
    <dgm:cxn modelId="{8D832F0A-6F10-4E2A-ADD3-6C2C9744DA0D}" type="presOf" srcId="{F132E8D5-715F-4EC3-A6FF-0C138E57E011}" destId="{8B36AD73-5F44-47E9-843B-4B1FF96CACA0}" srcOrd="0" destOrd="0" presId="urn:microsoft.com/office/officeart/2005/8/layout/orgChart1"/>
    <dgm:cxn modelId="{6801E804-886F-4A71-8B19-715C3D8F2DA5}" srcId="{19E70536-876A-409E-B586-2D7906042C99}" destId="{52A604CB-FEB6-4B31-BDC8-930257059B22}" srcOrd="2" destOrd="0" parTransId="{C61B65CF-843D-4A24-B1FB-0FF0078E6CCD}" sibTransId="{DB474C34-2A0D-47AA-9365-4F83E6759733}"/>
    <dgm:cxn modelId="{746FC1DF-AE34-4635-BEF9-0F5B6CE35E7D}" srcId="{81929211-F5CE-49AE-A9E4-C5A4B5EE050B}" destId="{6325842E-DD94-457A-8670-84B4A64BF461}" srcOrd="0" destOrd="0" parTransId="{0CA07513-FBA6-4660-8475-97D88B32D610}" sibTransId="{9FC6C078-B016-42F8-8D01-F6403116619E}"/>
    <dgm:cxn modelId="{B8062CC2-1068-44A1-A777-54D22D44376B}" srcId="{7482BBD6-9D6C-4A72-B83B-BC58146ABCDF}" destId="{8FD276EC-0636-445C-87A3-C43C05E8E6B0}" srcOrd="2" destOrd="0" parTransId="{3DFEC0CA-FB0A-45C2-ACEE-41A9B2E664BF}" sibTransId="{DB6E850E-D646-408D-AF88-7F9535A95881}"/>
    <dgm:cxn modelId="{9AAD1D81-353D-4429-A1F4-A19566A29B91}" srcId="{52A604CB-FEB6-4B31-BDC8-930257059B22}" destId="{8A3A42A8-878D-40A4-ACBA-CD498618A9BC}" srcOrd="1" destOrd="0" parTransId="{0168680D-ECE0-4D54-8128-AF4764BF0AEA}" sibTransId="{B4CA4746-CF53-485E-B783-E098E22A2C53}"/>
    <dgm:cxn modelId="{803BAD61-B709-442A-AF6C-2DFD44CBF1D0}" type="presOf" srcId="{8862C9EA-041B-40DD-9CC3-72575EC828A8}" destId="{08A2668B-6B50-45D6-A73C-01373E867B54}" srcOrd="0" destOrd="0" presId="urn:microsoft.com/office/officeart/2005/8/layout/orgChart1"/>
    <dgm:cxn modelId="{25AEAA3B-216C-4BA8-B01A-BB8E12FB0868}" type="presOf" srcId="{F47F9D39-BFFA-4F17-9F18-52B2568EE7C6}" destId="{7C7DCA56-3874-42A2-A96B-91E889A5F913}" srcOrd="1" destOrd="0" presId="urn:microsoft.com/office/officeart/2005/8/layout/orgChart1"/>
    <dgm:cxn modelId="{D48995EC-EEF4-4FAC-B65F-7198FD284A4D}" type="presOf" srcId="{DE25447B-1775-4F6E-9187-07659A942E22}" destId="{38D27666-57B6-44A4-A771-0DE65FD64A09}" srcOrd="1" destOrd="0" presId="urn:microsoft.com/office/officeart/2005/8/layout/orgChart1"/>
    <dgm:cxn modelId="{63FE71F7-75AB-4BEE-B24B-E898A82C5C7C}" type="presOf" srcId="{4CCC4A0E-35F7-425B-91BE-DC186CA7F6BE}" destId="{0C2D822C-7E36-4604-82CE-59683AF0E4A8}" srcOrd="1" destOrd="0" presId="urn:microsoft.com/office/officeart/2005/8/layout/orgChart1"/>
    <dgm:cxn modelId="{A3E40AE0-FBF0-4AFB-BDDE-1557A2CB2B2B}" srcId="{19E70536-876A-409E-B586-2D7906042C99}" destId="{81929211-F5CE-49AE-A9E4-C5A4B5EE050B}" srcOrd="1" destOrd="0" parTransId="{D05A7CCC-6473-4AFA-B625-C32CCCBDEEBF}" sibTransId="{A4EBB6FB-0ADF-4559-A6A9-0F9EE3CDECFC}"/>
    <dgm:cxn modelId="{FE604C5C-262D-492D-94E2-C10C2F293BC4}" srcId="{52A604CB-FEB6-4B31-BDC8-930257059B22}" destId="{72D9424F-8B8B-49A0-9456-581F993DC240}" srcOrd="3" destOrd="0" parTransId="{15F06DA3-86F4-44DB-8B97-3C75AAD008E8}" sibTransId="{4EA6927C-9D5F-4648-B196-20CBF0B17267}"/>
    <dgm:cxn modelId="{4C5308CF-D1E1-46D5-A771-0AC7FD1C06F3}" type="presOf" srcId="{15F06DA3-86F4-44DB-8B97-3C75AAD008E8}" destId="{A1BCDB42-9861-4FD8-934A-5CB3954D8CF7}" srcOrd="0" destOrd="0" presId="urn:microsoft.com/office/officeart/2005/8/layout/orgChart1"/>
    <dgm:cxn modelId="{A9BA2039-472D-4931-8C65-060EBADE7A26}" type="presOf" srcId="{8A3A42A8-878D-40A4-ACBA-CD498618A9BC}" destId="{B7A6E688-74B5-4D7F-AFCA-FE2DADC6A3B6}" srcOrd="1" destOrd="0" presId="urn:microsoft.com/office/officeart/2005/8/layout/orgChart1"/>
    <dgm:cxn modelId="{ABCC2AC8-AB73-449D-A833-87D35ED1253B}" type="presOf" srcId="{8B6B89C0-96A2-44A7-AE6B-E72D0FECE442}" destId="{2DE56CF2-2F5C-4E36-A5E8-DFFEF3DA410B}" srcOrd="0" destOrd="0" presId="urn:microsoft.com/office/officeart/2005/8/layout/orgChart1"/>
    <dgm:cxn modelId="{9F10DE09-6890-44A4-9916-E454FDD896C8}" type="presOf" srcId="{8FD276EC-0636-445C-87A3-C43C05E8E6B0}" destId="{E7B830CF-49ED-40A5-9080-5B4D49F6ABFA}" srcOrd="0" destOrd="0" presId="urn:microsoft.com/office/officeart/2005/8/layout/orgChart1"/>
    <dgm:cxn modelId="{ECFA1070-6636-4CDE-8BF7-8D4542DE724C}" type="presOf" srcId="{A0DDB088-3668-475E-8410-725F207707F9}" destId="{D3DE2FC8-B22A-42B0-8B8C-022CC570892D}" srcOrd="0" destOrd="0" presId="urn:microsoft.com/office/officeart/2005/8/layout/orgChart1"/>
    <dgm:cxn modelId="{7F1CF93A-23AB-4245-BD0B-0B327A5A523E}" type="presOf" srcId="{06229F8A-9DE3-465B-89B1-EDDF0CFB8506}" destId="{FB36E0D4-6C1D-4D52-9E9E-BD34E20C56CF}" srcOrd="0" destOrd="0" presId="urn:microsoft.com/office/officeart/2005/8/layout/orgChart1"/>
    <dgm:cxn modelId="{ED5F6F32-8862-4889-A27C-A39FCBA5229C}" type="presOf" srcId="{01DA9D3D-C545-47B9-A3B0-99BC6C48CE06}" destId="{0B7CF9E7-126C-4BAE-B1C1-7D587F4F18B9}" srcOrd="0" destOrd="0" presId="urn:microsoft.com/office/officeart/2005/8/layout/orgChart1"/>
    <dgm:cxn modelId="{CC24AD22-507D-4D7F-86A7-523CD993BB0F}" type="presOf" srcId="{7482BBD6-9D6C-4A72-B83B-BC58146ABCDF}" destId="{C63EB0A4-6C26-4A9A-9CAD-EC8897C1FDE5}" srcOrd="1" destOrd="0" presId="urn:microsoft.com/office/officeart/2005/8/layout/orgChart1"/>
    <dgm:cxn modelId="{82C62950-AAEB-4B37-84B1-43BDD0D9BD83}" type="presOf" srcId="{652085B8-B108-4FCA-A04B-AF53612D2268}" destId="{BBCE1590-B145-46D3-8A25-35FDA0FE5063}" srcOrd="0" destOrd="0" presId="urn:microsoft.com/office/officeart/2005/8/layout/orgChart1"/>
    <dgm:cxn modelId="{57A6BE61-9EBF-4D3A-86F7-1E5D3AABF5F7}" type="presOf" srcId="{8A3A42A8-878D-40A4-ACBA-CD498618A9BC}" destId="{18765541-9267-4C4E-A5E7-27870F4EAF71}" srcOrd="0" destOrd="0" presId="urn:microsoft.com/office/officeart/2005/8/layout/orgChart1"/>
    <dgm:cxn modelId="{3F91BCE9-3802-437E-A52B-1CF8D697CD4C}" srcId="{8862C9EA-041B-40DD-9CC3-72575EC828A8}" destId="{2C4D50EE-57FD-472E-BCEE-726060F87182}" srcOrd="2" destOrd="0" parTransId="{67800144-1FF2-468D-A9D2-A1C878E97F9C}" sibTransId="{7B7700FB-1E10-4E28-9F19-9A5CEE29458A}"/>
    <dgm:cxn modelId="{5047C64B-6F59-448F-BF7F-8BB3E7A2B206}" type="presOf" srcId="{6325842E-DD94-457A-8670-84B4A64BF461}" destId="{C9364712-FCAA-4453-9F9B-E7092F8BC714}" srcOrd="1" destOrd="0" presId="urn:microsoft.com/office/officeart/2005/8/layout/orgChart1"/>
    <dgm:cxn modelId="{867D390D-F4B2-4F13-88FD-D98277EBB9F0}" type="presOf" srcId="{4CCC4A0E-35F7-425B-91BE-DC186CA7F6BE}" destId="{DD258354-A3AE-4F30-A6C3-01B83E3817A3}" srcOrd="0" destOrd="0" presId="urn:microsoft.com/office/officeart/2005/8/layout/orgChart1"/>
    <dgm:cxn modelId="{4D537BF4-1DC0-4E36-BDC3-43DF58EA8714}" type="presOf" srcId="{C72C4FAE-E840-4EDE-8594-B9D40EC6FC94}" destId="{BA5B3D25-E5B1-4F54-95C6-1C7DF76683D3}" srcOrd="0" destOrd="0" presId="urn:microsoft.com/office/officeart/2005/8/layout/orgChart1"/>
    <dgm:cxn modelId="{2BA57398-FEE0-4919-AE0D-A7C59B360776}" type="presOf" srcId="{52A604CB-FEB6-4B31-BDC8-930257059B22}" destId="{22319CDC-F0A8-4244-B270-0A38F633F87A}" srcOrd="0" destOrd="0" presId="urn:microsoft.com/office/officeart/2005/8/layout/orgChart1"/>
    <dgm:cxn modelId="{171F2C0B-6DD8-479A-A5D3-74B488793269}" type="presOf" srcId="{00DABBBB-F4B8-441F-98FF-C821E5F2401B}" destId="{219FAE0A-8E3A-4737-907A-DA87468EED00}" srcOrd="0" destOrd="0" presId="urn:microsoft.com/office/officeart/2005/8/layout/orgChart1"/>
    <dgm:cxn modelId="{D5F56272-F5F1-4DCF-B5A5-D40ADF81D8C3}" srcId="{D9B86F2F-0581-4458-B6BB-91DECE3383E7}" destId="{19E70536-876A-409E-B586-2D7906042C99}" srcOrd="1" destOrd="0" parTransId="{652085B8-B108-4FCA-A04B-AF53612D2268}" sibTransId="{BDA0173E-9E2A-48BE-9211-A7072FCCF19E}"/>
    <dgm:cxn modelId="{CB0BE9FB-2A34-4857-AA28-99EB7934A8DE}" type="presOf" srcId="{0CA07513-FBA6-4660-8475-97D88B32D610}" destId="{F9BC4558-8E01-493F-B8DB-77A551752407}" srcOrd="0" destOrd="0" presId="urn:microsoft.com/office/officeart/2005/8/layout/orgChart1"/>
    <dgm:cxn modelId="{F4BE5ACD-4B6E-4AC0-A55A-4789C0EFC009}" type="presOf" srcId="{A7BF803D-0255-489E-B57D-5B29704F9DE4}" destId="{9A7E1474-32CE-41E0-9AF7-6371C1383CBC}" srcOrd="1" destOrd="0" presId="urn:microsoft.com/office/officeart/2005/8/layout/orgChart1"/>
    <dgm:cxn modelId="{40888EC3-18FE-4011-89A7-3BE9BC083641}" type="presOf" srcId="{A5FFA520-C51E-433C-AE95-E454377A234C}" destId="{5F2FE984-7A51-40B1-BB15-ECDB7CB93B0E}" srcOrd="0" destOrd="0" presId="urn:microsoft.com/office/officeart/2005/8/layout/orgChart1"/>
    <dgm:cxn modelId="{033DC511-AC8F-4200-9495-C13D8D0AF87E}" srcId="{19E70536-876A-409E-B586-2D7906042C99}" destId="{8862C9EA-041B-40DD-9CC3-72575EC828A8}" srcOrd="0" destOrd="0" parTransId="{AADDB75A-137D-402F-84DB-A90A070F3058}" sibTransId="{AC973F71-6C0D-4FDC-806C-2054BFDB1A1F}"/>
    <dgm:cxn modelId="{6B723787-B524-4C3D-9D76-B60CEF222645}" type="presOf" srcId="{2C4D50EE-57FD-472E-BCEE-726060F87182}" destId="{446BFD0C-BA49-4538-8F4D-C5296DD11B40}" srcOrd="0" destOrd="0" presId="urn:microsoft.com/office/officeart/2005/8/layout/orgChart1"/>
    <dgm:cxn modelId="{FC44C760-83D5-4D15-97A1-56D3A3CAF42F}" srcId="{D9B86F2F-0581-4458-B6BB-91DECE3383E7}" destId="{248FD8DC-A4D7-43EC-A5F8-ADC1606D68FD}" srcOrd="0" destOrd="0" parTransId="{06229F8A-9DE3-465B-89B1-EDDF0CFB8506}" sibTransId="{3F1EAD84-D304-4351-8184-28D5E0CD8AAD}"/>
    <dgm:cxn modelId="{0EED5FFA-BC96-4C65-BD3B-D4606C649CCD}" srcId="{7482BBD6-9D6C-4A72-B83B-BC58146ABCDF}" destId="{DE25447B-1775-4F6E-9187-07659A942E22}" srcOrd="3" destOrd="0" parTransId="{D8E272F5-EAA3-494F-A4EF-9AE8CF57B400}" sibTransId="{2944D41A-AAEE-44A9-8381-23195ED6E3D2}"/>
    <dgm:cxn modelId="{9D54FEB1-B294-4D12-9E4F-9DEF5DCDE316}" type="presOf" srcId="{3DFEC0CA-FB0A-45C2-ACEE-41A9B2E664BF}" destId="{F4EBBDAE-5EB0-4FED-8A23-12328628032B}" srcOrd="0" destOrd="0" presId="urn:microsoft.com/office/officeart/2005/8/layout/orgChart1"/>
    <dgm:cxn modelId="{222B195E-082C-4799-91DC-6834357D56EA}" srcId="{7482BBD6-9D6C-4A72-B83B-BC58146ABCDF}" destId="{423B57FC-0DD7-4B76-8CAD-EAA60D043186}" srcOrd="0" destOrd="0" parTransId="{0B63E137-4374-4217-8B01-0D988AB3D55C}" sibTransId="{FB0542BA-E982-4BCD-8041-E47459300B00}"/>
    <dgm:cxn modelId="{EB2B3B6D-818B-47C9-856E-10011DF8C291}" type="presOf" srcId="{1E344B19-944C-4DD7-BB16-2739A4FB3F7C}" destId="{E314E47E-F8A0-4801-862F-3D3C5AB6352C}" srcOrd="1" destOrd="0" presId="urn:microsoft.com/office/officeart/2005/8/layout/orgChart1"/>
    <dgm:cxn modelId="{31D1DD76-0A61-42C7-AB3A-299EAE984D2D}" type="presOf" srcId="{20181FCC-98D2-4273-85AA-69DE35FCC901}" destId="{6E7A5665-2C37-4351-B07D-0B590B1E546B}" srcOrd="0" destOrd="0" presId="urn:microsoft.com/office/officeart/2005/8/layout/orgChart1"/>
    <dgm:cxn modelId="{02C3F94C-6B67-4C44-B265-6345D2C91380}" type="presOf" srcId="{7D49665E-785C-4A54-B3A6-3C1C01B22FCC}" destId="{ED9D52E7-1C0F-459C-9933-A391EF6E659E}" srcOrd="0" destOrd="0" presId="urn:microsoft.com/office/officeart/2005/8/layout/orgChart1"/>
    <dgm:cxn modelId="{BA94527C-E2C8-4D15-80B3-C4DB502CD00E}" type="presParOf" srcId="{8B36AD73-5F44-47E9-843B-4B1FF96CACA0}" destId="{6A6BC903-3451-4D62-93BB-05285260BB1D}" srcOrd="0" destOrd="0" presId="urn:microsoft.com/office/officeart/2005/8/layout/orgChart1"/>
    <dgm:cxn modelId="{5503BB15-7847-4645-AC87-E80722369000}" type="presParOf" srcId="{6A6BC903-3451-4D62-93BB-05285260BB1D}" destId="{5CB082DD-611A-4684-ABA6-3FE0DB50E140}" srcOrd="0" destOrd="0" presId="urn:microsoft.com/office/officeart/2005/8/layout/orgChart1"/>
    <dgm:cxn modelId="{F0B9B43D-5454-4E48-8152-63DF8800EAA3}" type="presParOf" srcId="{5CB082DD-611A-4684-ABA6-3FE0DB50E140}" destId="{780ECD11-76C8-4CAA-92C8-18B8C68E5564}" srcOrd="0" destOrd="0" presId="urn:microsoft.com/office/officeart/2005/8/layout/orgChart1"/>
    <dgm:cxn modelId="{70AD851C-3B86-47BD-ADFA-A6D44742A7D9}" type="presParOf" srcId="{5CB082DD-611A-4684-ABA6-3FE0DB50E140}" destId="{2943587D-1B47-42A9-9D55-378DEF7AF9D8}" srcOrd="1" destOrd="0" presId="urn:microsoft.com/office/officeart/2005/8/layout/orgChart1"/>
    <dgm:cxn modelId="{346CC54B-A939-487F-9D07-F5C0991475D8}" type="presParOf" srcId="{6A6BC903-3451-4D62-93BB-05285260BB1D}" destId="{CEB776DB-197F-4559-88B0-D97DF9D9530E}" srcOrd="1" destOrd="0" presId="urn:microsoft.com/office/officeart/2005/8/layout/orgChart1"/>
    <dgm:cxn modelId="{9F51F065-E3D9-4860-98FB-202D1FA0B774}" type="presParOf" srcId="{CEB776DB-197F-4559-88B0-D97DF9D9530E}" destId="{FB36E0D4-6C1D-4D52-9E9E-BD34E20C56CF}" srcOrd="0" destOrd="0" presId="urn:microsoft.com/office/officeart/2005/8/layout/orgChart1"/>
    <dgm:cxn modelId="{95E70326-1AA1-4DC1-BBAE-2D5B8B319DA6}" type="presParOf" srcId="{CEB776DB-197F-4559-88B0-D97DF9D9530E}" destId="{5F5394CD-C325-45AC-8C37-0278D2226975}" srcOrd="1" destOrd="0" presId="urn:microsoft.com/office/officeart/2005/8/layout/orgChart1"/>
    <dgm:cxn modelId="{251F179F-1096-48FF-BC19-77D958FF8D01}" type="presParOf" srcId="{5F5394CD-C325-45AC-8C37-0278D2226975}" destId="{24FE626F-1B6C-45C4-9CF7-9893A90B57FC}" srcOrd="0" destOrd="0" presId="urn:microsoft.com/office/officeart/2005/8/layout/orgChart1"/>
    <dgm:cxn modelId="{66267358-2176-4BB6-8F25-6BB36759E08D}" type="presParOf" srcId="{24FE626F-1B6C-45C4-9CF7-9893A90B57FC}" destId="{C3C6FDD6-2FAB-4EEF-9FC7-4E661ECF606F}" srcOrd="0" destOrd="0" presId="urn:microsoft.com/office/officeart/2005/8/layout/orgChart1"/>
    <dgm:cxn modelId="{7DBC9AA9-34FC-4614-8CF5-FF407A44A229}" type="presParOf" srcId="{24FE626F-1B6C-45C4-9CF7-9893A90B57FC}" destId="{43757D4B-636A-4A40-8F4F-74B9B4437652}" srcOrd="1" destOrd="0" presId="urn:microsoft.com/office/officeart/2005/8/layout/orgChart1"/>
    <dgm:cxn modelId="{950C8507-42EF-44A3-9135-8DF1209235BF}" type="presParOf" srcId="{5F5394CD-C325-45AC-8C37-0278D2226975}" destId="{5DCDE4AB-0B63-4318-8C46-F5FC5C97458E}" srcOrd="1" destOrd="0" presId="urn:microsoft.com/office/officeart/2005/8/layout/orgChart1"/>
    <dgm:cxn modelId="{91DAB2B8-643D-44BF-AA75-BC4071326E6B}" type="presParOf" srcId="{5F5394CD-C325-45AC-8C37-0278D2226975}" destId="{EFC9930C-58F0-437D-8319-A0A6340E8786}" srcOrd="2" destOrd="0" presId="urn:microsoft.com/office/officeart/2005/8/layout/orgChart1"/>
    <dgm:cxn modelId="{AA3F69A2-45E5-44B7-BF0E-A1283A95FB52}" type="presParOf" srcId="{CEB776DB-197F-4559-88B0-D97DF9D9530E}" destId="{BBCE1590-B145-46D3-8A25-35FDA0FE5063}" srcOrd="2" destOrd="0" presId="urn:microsoft.com/office/officeart/2005/8/layout/orgChart1"/>
    <dgm:cxn modelId="{C8B653B8-A744-4837-A8FF-5066EC7E248F}" type="presParOf" srcId="{CEB776DB-197F-4559-88B0-D97DF9D9530E}" destId="{9C92FFBB-B0C7-4186-B996-3C8808F98324}" srcOrd="3" destOrd="0" presId="urn:microsoft.com/office/officeart/2005/8/layout/orgChart1"/>
    <dgm:cxn modelId="{6F7260EE-67EE-4B66-B437-3302A199B3F3}" type="presParOf" srcId="{9C92FFBB-B0C7-4186-B996-3C8808F98324}" destId="{B5847100-F20A-4587-BC9D-F4A0AE97E105}" srcOrd="0" destOrd="0" presId="urn:microsoft.com/office/officeart/2005/8/layout/orgChart1"/>
    <dgm:cxn modelId="{7F1E6B22-64D5-499A-8BC4-398B920D8482}" type="presParOf" srcId="{B5847100-F20A-4587-BC9D-F4A0AE97E105}" destId="{DD0FA9B4-1270-4D16-ADF6-0246FC3380FF}" srcOrd="0" destOrd="0" presId="urn:microsoft.com/office/officeart/2005/8/layout/orgChart1"/>
    <dgm:cxn modelId="{1A7E2913-1629-4908-892A-F39010BCD5AE}" type="presParOf" srcId="{B5847100-F20A-4587-BC9D-F4A0AE97E105}" destId="{0375AEEA-F50A-483A-9676-4EB99B966FC7}" srcOrd="1" destOrd="0" presId="urn:microsoft.com/office/officeart/2005/8/layout/orgChart1"/>
    <dgm:cxn modelId="{D1FD9113-2C90-45FD-BE2D-61D4104EE0B1}" type="presParOf" srcId="{9C92FFBB-B0C7-4186-B996-3C8808F98324}" destId="{30380D01-8093-4360-BD12-57C244C3E845}" srcOrd="1" destOrd="0" presId="urn:microsoft.com/office/officeart/2005/8/layout/orgChart1"/>
    <dgm:cxn modelId="{6C4E3FF4-AF82-4961-9EA1-903F5E355F6F}" type="presParOf" srcId="{30380D01-8093-4360-BD12-57C244C3E845}" destId="{46E1A288-E43D-4F85-8C09-81DBF8BEEFEE}" srcOrd="0" destOrd="0" presId="urn:microsoft.com/office/officeart/2005/8/layout/orgChart1"/>
    <dgm:cxn modelId="{6D3FC8C3-2253-44FF-92C1-B8E4C8CF79EC}" type="presParOf" srcId="{30380D01-8093-4360-BD12-57C244C3E845}" destId="{E655C038-F9BE-4603-AD51-F0159366D111}" srcOrd="1" destOrd="0" presId="urn:microsoft.com/office/officeart/2005/8/layout/orgChart1"/>
    <dgm:cxn modelId="{27E24BF4-A4B3-4C63-882C-4DE623180967}" type="presParOf" srcId="{E655C038-F9BE-4603-AD51-F0159366D111}" destId="{2BAA1849-DE12-402F-8E94-AE234540D0A2}" srcOrd="0" destOrd="0" presId="urn:microsoft.com/office/officeart/2005/8/layout/orgChart1"/>
    <dgm:cxn modelId="{759A4186-EDB6-4CC6-915C-0EB138AD93C3}" type="presParOf" srcId="{2BAA1849-DE12-402F-8E94-AE234540D0A2}" destId="{08A2668B-6B50-45D6-A73C-01373E867B54}" srcOrd="0" destOrd="0" presId="urn:microsoft.com/office/officeart/2005/8/layout/orgChart1"/>
    <dgm:cxn modelId="{191AB855-7DD0-4302-B88A-D7CD68D0FB1D}" type="presParOf" srcId="{2BAA1849-DE12-402F-8E94-AE234540D0A2}" destId="{D6FDF0CA-DA6F-4800-9721-414D7ABC5670}" srcOrd="1" destOrd="0" presId="urn:microsoft.com/office/officeart/2005/8/layout/orgChart1"/>
    <dgm:cxn modelId="{00F12426-746D-4CB4-9C25-485C6D91BC8C}" type="presParOf" srcId="{E655C038-F9BE-4603-AD51-F0159366D111}" destId="{995803D6-4067-4824-9299-CD21722F8D00}" srcOrd="1" destOrd="0" presId="urn:microsoft.com/office/officeart/2005/8/layout/orgChart1"/>
    <dgm:cxn modelId="{2FFFECD6-B982-42D3-9FF4-0C2F2FF4BBF6}" type="presParOf" srcId="{995803D6-4067-4824-9299-CD21722F8D00}" destId="{ED9D52E7-1C0F-459C-9933-A391EF6E659E}" srcOrd="0" destOrd="0" presId="urn:microsoft.com/office/officeart/2005/8/layout/orgChart1"/>
    <dgm:cxn modelId="{D6D13958-A3EE-4386-90B1-8169B6B79279}" type="presParOf" srcId="{995803D6-4067-4824-9299-CD21722F8D00}" destId="{E7FC3DE0-9DC2-444C-A842-3C2062F69DA9}" srcOrd="1" destOrd="0" presId="urn:microsoft.com/office/officeart/2005/8/layout/orgChart1"/>
    <dgm:cxn modelId="{2F782E47-B35C-41C6-A2B1-43299A12C0E2}" type="presParOf" srcId="{E7FC3DE0-9DC2-444C-A842-3C2062F69DA9}" destId="{562DD9F1-9FB8-4C57-950A-066DB829652E}" srcOrd="0" destOrd="0" presId="urn:microsoft.com/office/officeart/2005/8/layout/orgChart1"/>
    <dgm:cxn modelId="{D4AA9B0A-074C-4FE0-B8DC-3A8C2A9E8DC4}" type="presParOf" srcId="{562DD9F1-9FB8-4C57-950A-066DB829652E}" destId="{6F948786-AA4A-413B-973D-6602C2D5F534}" srcOrd="0" destOrd="0" presId="urn:microsoft.com/office/officeart/2005/8/layout/orgChart1"/>
    <dgm:cxn modelId="{8C06877D-21C2-4721-BE48-49B3AB45C6F4}" type="presParOf" srcId="{562DD9F1-9FB8-4C57-950A-066DB829652E}" destId="{7C7DCA56-3874-42A2-A96B-91E889A5F913}" srcOrd="1" destOrd="0" presId="urn:microsoft.com/office/officeart/2005/8/layout/orgChart1"/>
    <dgm:cxn modelId="{E6C3D02A-88E4-45D9-8562-83F8DD46C949}" type="presParOf" srcId="{E7FC3DE0-9DC2-444C-A842-3C2062F69DA9}" destId="{52243A20-AF24-488A-AB68-C30930B17F2C}" srcOrd="1" destOrd="0" presId="urn:microsoft.com/office/officeart/2005/8/layout/orgChart1"/>
    <dgm:cxn modelId="{36C63BD7-2044-4CE8-91A3-05949332E5CA}" type="presParOf" srcId="{E7FC3DE0-9DC2-444C-A842-3C2062F69DA9}" destId="{A4ABCE49-5EFF-4BD1-9F1A-E9FEA578F8FB}" srcOrd="2" destOrd="0" presId="urn:microsoft.com/office/officeart/2005/8/layout/orgChart1"/>
    <dgm:cxn modelId="{2EEFD335-C232-4CB1-BEFC-D23CD6B1A32D}" type="presParOf" srcId="{995803D6-4067-4824-9299-CD21722F8D00}" destId="{580A27CB-7709-4B87-ABFF-9C67486B75F1}" srcOrd="2" destOrd="0" presId="urn:microsoft.com/office/officeart/2005/8/layout/orgChart1"/>
    <dgm:cxn modelId="{6C2CB343-6BA2-4E10-B423-4462930F6CD2}" type="presParOf" srcId="{995803D6-4067-4824-9299-CD21722F8D00}" destId="{39A8E6BC-DE8E-41B5-A96A-445E4BAF8D80}" srcOrd="3" destOrd="0" presId="urn:microsoft.com/office/officeart/2005/8/layout/orgChart1"/>
    <dgm:cxn modelId="{5892D2EA-A54B-440E-80C0-19729BFD22CA}" type="presParOf" srcId="{39A8E6BC-DE8E-41B5-A96A-445E4BAF8D80}" destId="{92FD25E4-973B-4CC4-950F-419F334179F0}" srcOrd="0" destOrd="0" presId="urn:microsoft.com/office/officeart/2005/8/layout/orgChart1"/>
    <dgm:cxn modelId="{964AD83C-052D-4A6D-8924-2534A5F649B1}" type="presParOf" srcId="{92FD25E4-973B-4CC4-950F-419F334179F0}" destId="{0B7CF9E7-126C-4BAE-B1C1-7D587F4F18B9}" srcOrd="0" destOrd="0" presId="urn:microsoft.com/office/officeart/2005/8/layout/orgChart1"/>
    <dgm:cxn modelId="{45D2A321-BCB1-494B-9DBB-AF3CCEA3B64E}" type="presParOf" srcId="{92FD25E4-973B-4CC4-950F-419F334179F0}" destId="{409972E2-37B1-4969-8D13-9B0D1D6764B7}" srcOrd="1" destOrd="0" presId="urn:microsoft.com/office/officeart/2005/8/layout/orgChart1"/>
    <dgm:cxn modelId="{F828292F-6A6A-4113-9966-30D79A132169}" type="presParOf" srcId="{39A8E6BC-DE8E-41B5-A96A-445E4BAF8D80}" destId="{F31685ED-636D-439A-9FBB-1F60435FF9C6}" srcOrd="1" destOrd="0" presId="urn:microsoft.com/office/officeart/2005/8/layout/orgChart1"/>
    <dgm:cxn modelId="{755BB98E-A369-4DA5-A9E2-09531D9F8BEC}" type="presParOf" srcId="{39A8E6BC-DE8E-41B5-A96A-445E4BAF8D80}" destId="{24C51BEA-69E4-4B6E-B4A4-1AC8D1642B68}" srcOrd="2" destOrd="0" presId="urn:microsoft.com/office/officeart/2005/8/layout/orgChart1"/>
    <dgm:cxn modelId="{8F1B30DD-F2BC-4F44-A3A2-0476E765F02D}" type="presParOf" srcId="{995803D6-4067-4824-9299-CD21722F8D00}" destId="{901FDCF4-28E9-4259-B6F3-4B5412E51319}" srcOrd="4" destOrd="0" presId="urn:microsoft.com/office/officeart/2005/8/layout/orgChart1"/>
    <dgm:cxn modelId="{326A230D-6138-4BA3-A485-0340726DA304}" type="presParOf" srcId="{995803D6-4067-4824-9299-CD21722F8D00}" destId="{B43EB6DD-CE01-44F0-8532-254AD3EB8BAD}" srcOrd="5" destOrd="0" presId="urn:microsoft.com/office/officeart/2005/8/layout/orgChart1"/>
    <dgm:cxn modelId="{C4B54658-19B3-442E-8AC3-6D2D086DA3D8}" type="presParOf" srcId="{B43EB6DD-CE01-44F0-8532-254AD3EB8BAD}" destId="{BFD4909B-9339-45B6-91A4-16B3A45CB80C}" srcOrd="0" destOrd="0" presId="urn:microsoft.com/office/officeart/2005/8/layout/orgChart1"/>
    <dgm:cxn modelId="{CDAD34D5-1C10-4B46-B0A4-C0658024D95F}" type="presParOf" srcId="{BFD4909B-9339-45B6-91A4-16B3A45CB80C}" destId="{446BFD0C-BA49-4538-8F4D-C5296DD11B40}" srcOrd="0" destOrd="0" presId="urn:microsoft.com/office/officeart/2005/8/layout/orgChart1"/>
    <dgm:cxn modelId="{78B337A4-7435-41F0-BD67-BEDB79CA6B08}" type="presParOf" srcId="{BFD4909B-9339-45B6-91A4-16B3A45CB80C}" destId="{BB0BD289-33F1-4965-BA93-490111C03FE7}" srcOrd="1" destOrd="0" presId="urn:microsoft.com/office/officeart/2005/8/layout/orgChart1"/>
    <dgm:cxn modelId="{0D9D4B99-2AC5-4706-9135-3331BFE89315}" type="presParOf" srcId="{B43EB6DD-CE01-44F0-8532-254AD3EB8BAD}" destId="{E457D16A-2A85-4094-AF78-1B7D0C105FB6}" srcOrd="1" destOrd="0" presId="urn:microsoft.com/office/officeart/2005/8/layout/orgChart1"/>
    <dgm:cxn modelId="{ADECB3AF-E576-4C09-BA63-E311B0EF2CE1}" type="presParOf" srcId="{B43EB6DD-CE01-44F0-8532-254AD3EB8BAD}" destId="{E98657A8-63F7-4ED8-BAAF-D609FD4B904E}" srcOrd="2" destOrd="0" presId="urn:microsoft.com/office/officeart/2005/8/layout/orgChart1"/>
    <dgm:cxn modelId="{44C6F566-531B-4374-AB27-0738F645A6B4}" type="presParOf" srcId="{E655C038-F9BE-4603-AD51-F0159366D111}" destId="{9E2B1570-0C70-466C-9EB5-C32F85D95BB3}" srcOrd="2" destOrd="0" presId="urn:microsoft.com/office/officeart/2005/8/layout/orgChart1"/>
    <dgm:cxn modelId="{5D27D4CE-6559-4BBF-8AF6-F3DCE30FABB1}" type="presParOf" srcId="{30380D01-8093-4360-BD12-57C244C3E845}" destId="{CA954777-E2EB-4F6E-8849-7281A1AAB519}" srcOrd="2" destOrd="0" presId="urn:microsoft.com/office/officeart/2005/8/layout/orgChart1"/>
    <dgm:cxn modelId="{64EFD4CA-B748-408F-811D-6A204D3B1640}" type="presParOf" srcId="{30380D01-8093-4360-BD12-57C244C3E845}" destId="{15B4C74E-18F4-4D7A-AD16-FC898883FFF8}" srcOrd="3" destOrd="0" presId="urn:microsoft.com/office/officeart/2005/8/layout/orgChart1"/>
    <dgm:cxn modelId="{B8E4E5D0-80D8-4E34-A60A-B19CE7CBF52B}" type="presParOf" srcId="{15B4C74E-18F4-4D7A-AD16-FC898883FFF8}" destId="{FACCB77F-6AAB-4511-93E7-15BA5F6A8A78}" srcOrd="0" destOrd="0" presId="urn:microsoft.com/office/officeart/2005/8/layout/orgChart1"/>
    <dgm:cxn modelId="{59F95126-70E9-484A-890A-8C8D40A7FA36}" type="presParOf" srcId="{FACCB77F-6AAB-4511-93E7-15BA5F6A8A78}" destId="{D61B201F-3163-4F58-A454-BFD28343E472}" srcOrd="0" destOrd="0" presId="urn:microsoft.com/office/officeart/2005/8/layout/orgChart1"/>
    <dgm:cxn modelId="{F7B62583-1F67-4EF5-92FC-495A68430EEF}" type="presParOf" srcId="{FACCB77F-6AAB-4511-93E7-15BA5F6A8A78}" destId="{543598EA-57DD-4865-B73E-E6126C947527}" srcOrd="1" destOrd="0" presId="urn:microsoft.com/office/officeart/2005/8/layout/orgChart1"/>
    <dgm:cxn modelId="{B8702A58-81F7-4C39-A35C-A23B98BD7A30}" type="presParOf" srcId="{15B4C74E-18F4-4D7A-AD16-FC898883FFF8}" destId="{E7B5E348-115F-4ED1-8492-2EC1712F31D5}" srcOrd="1" destOrd="0" presId="urn:microsoft.com/office/officeart/2005/8/layout/orgChart1"/>
    <dgm:cxn modelId="{AE54F1B9-24B1-4804-BFA7-3FD5D64E373C}" type="presParOf" srcId="{E7B5E348-115F-4ED1-8492-2EC1712F31D5}" destId="{F9BC4558-8E01-493F-B8DB-77A551752407}" srcOrd="0" destOrd="0" presId="urn:microsoft.com/office/officeart/2005/8/layout/orgChart1"/>
    <dgm:cxn modelId="{4B9DDD83-F4DC-4C54-9160-13EAE6F63AD4}" type="presParOf" srcId="{E7B5E348-115F-4ED1-8492-2EC1712F31D5}" destId="{32C35708-917D-49B1-9BA5-9217788CBDBC}" srcOrd="1" destOrd="0" presId="urn:microsoft.com/office/officeart/2005/8/layout/orgChart1"/>
    <dgm:cxn modelId="{6F2EE7E8-41E4-4857-98B9-B1E750769412}" type="presParOf" srcId="{32C35708-917D-49B1-9BA5-9217788CBDBC}" destId="{8078C96E-C5E8-4ED3-A9EF-15EC12454832}" srcOrd="0" destOrd="0" presId="urn:microsoft.com/office/officeart/2005/8/layout/orgChart1"/>
    <dgm:cxn modelId="{76447038-C760-4A9C-8E9D-C83718636A52}" type="presParOf" srcId="{8078C96E-C5E8-4ED3-A9EF-15EC12454832}" destId="{B217DD6C-A1B6-446B-BFB3-026EC170205A}" srcOrd="0" destOrd="0" presId="urn:microsoft.com/office/officeart/2005/8/layout/orgChart1"/>
    <dgm:cxn modelId="{76121F5D-83EE-4EBF-89CF-19631F24ED62}" type="presParOf" srcId="{8078C96E-C5E8-4ED3-A9EF-15EC12454832}" destId="{C9364712-FCAA-4453-9F9B-E7092F8BC714}" srcOrd="1" destOrd="0" presId="urn:microsoft.com/office/officeart/2005/8/layout/orgChart1"/>
    <dgm:cxn modelId="{EA9223A8-B6B7-4A87-8205-D9ABC34AC55B}" type="presParOf" srcId="{32C35708-917D-49B1-9BA5-9217788CBDBC}" destId="{679D8342-7AA1-4CA0-BFD5-0203BBF1D174}" srcOrd="1" destOrd="0" presId="urn:microsoft.com/office/officeart/2005/8/layout/orgChart1"/>
    <dgm:cxn modelId="{3ADDDABE-6551-4A10-8076-8C0F96C59339}" type="presParOf" srcId="{32C35708-917D-49B1-9BA5-9217788CBDBC}" destId="{A20A8A7F-C9D5-4E72-AA4F-6A8015537E65}" srcOrd="2" destOrd="0" presId="urn:microsoft.com/office/officeart/2005/8/layout/orgChart1"/>
    <dgm:cxn modelId="{E5FFB378-785B-43CE-B9B8-4E07ADF0A796}" type="presParOf" srcId="{E7B5E348-115F-4ED1-8492-2EC1712F31D5}" destId="{D2E7E597-2F4D-4C8A-ACEA-293401115BE2}" srcOrd="2" destOrd="0" presId="urn:microsoft.com/office/officeart/2005/8/layout/orgChart1"/>
    <dgm:cxn modelId="{519CCBF6-0C3A-4B63-9CA4-51BACEC528B6}" type="presParOf" srcId="{E7B5E348-115F-4ED1-8492-2EC1712F31D5}" destId="{1D9FBDF6-7BCE-4460-AEE0-7A5A7C0A831C}" srcOrd="3" destOrd="0" presId="urn:microsoft.com/office/officeart/2005/8/layout/orgChart1"/>
    <dgm:cxn modelId="{310728C1-6A86-4D52-B9AC-28B9074E7EDB}" type="presParOf" srcId="{1D9FBDF6-7BCE-4460-AEE0-7A5A7C0A831C}" destId="{0FB9C1BA-E6C9-4CE2-AC82-7D0A2F9C6B72}" srcOrd="0" destOrd="0" presId="urn:microsoft.com/office/officeart/2005/8/layout/orgChart1"/>
    <dgm:cxn modelId="{40D8F09D-D296-4129-B555-30608752D62E}" type="presParOf" srcId="{0FB9C1BA-E6C9-4CE2-AC82-7D0A2F9C6B72}" destId="{AD6AFF7D-6870-48C5-B7FC-CDC4BE623BB2}" srcOrd="0" destOrd="0" presId="urn:microsoft.com/office/officeart/2005/8/layout/orgChart1"/>
    <dgm:cxn modelId="{5FA27C26-D088-4B6B-99D0-0941260C9E71}" type="presParOf" srcId="{0FB9C1BA-E6C9-4CE2-AC82-7D0A2F9C6B72}" destId="{A325409D-EFAD-40BC-8C03-1FF3AB5840DB}" srcOrd="1" destOrd="0" presId="urn:microsoft.com/office/officeart/2005/8/layout/orgChart1"/>
    <dgm:cxn modelId="{81D98838-8F96-422B-8F36-380CEA823653}" type="presParOf" srcId="{1D9FBDF6-7BCE-4460-AEE0-7A5A7C0A831C}" destId="{117E205A-8D36-4A6E-BC8F-B1A2F6EBD6B5}" srcOrd="1" destOrd="0" presId="urn:microsoft.com/office/officeart/2005/8/layout/orgChart1"/>
    <dgm:cxn modelId="{8BAAF3BD-0671-43AB-9D46-B1538E8EFE24}" type="presParOf" srcId="{1D9FBDF6-7BCE-4460-AEE0-7A5A7C0A831C}" destId="{7D3B4256-2D52-410C-BC6E-EF8EC34865D3}" srcOrd="2" destOrd="0" presId="urn:microsoft.com/office/officeart/2005/8/layout/orgChart1"/>
    <dgm:cxn modelId="{6975DC3C-D917-4BF4-9D2E-634130D47D4F}" type="presParOf" srcId="{E7B5E348-115F-4ED1-8492-2EC1712F31D5}" destId="{6E7A5665-2C37-4351-B07D-0B590B1E546B}" srcOrd="4" destOrd="0" presId="urn:microsoft.com/office/officeart/2005/8/layout/orgChart1"/>
    <dgm:cxn modelId="{02C33CD6-D88D-484E-A70D-3A31B1F34655}" type="presParOf" srcId="{E7B5E348-115F-4ED1-8492-2EC1712F31D5}" destId="{5C25B7CB-7C30-4E06-B1AF-76D75CCC2D37}" srcOrd="5" destOrd="0" presId="urn:microsoft.com/office/officeart/2005/8/layout/orgChart1"/>
    <dgm:cxn modelId="{8C135328-4D28-45A3-8226-2685D7144359}" type="presParOf" srcId="{5C25B7CB-7C30-4E06-B1AF-76D75CCC2D37}" destId="{0A8B9BEF-D47B-4CC7-BCFA-85C6A4F0E9B8}" srcOrd="0" destOrd="0" presId="urn:microsoft.com/office/officeart/2005/8/layout/orgChart1"/>
    <dgm:cxn modelId="{674B257B-5332-40FE-8F92-A57E8C59268F}" type="presParOf" srcId="{0A8B9BEF-D47B-4CC7-BCFA-85C6A4F0E9B8}" destId="{68C2AC54-197A-4895-BDDD-9EE38032F3B6}" srcOrd="0" destOrd="0" presId="urn:microsoft.com/office/officeart/2005/8/layout/orgChart1"/>
    <dgm:cxn modelId="{9AB3EECB-620B-4120-B052-E53BC739253D}" type="presParOf" srcId="{0A8B9BEF-D47B-4CC7-BCFA-85C6A4F0E9B8}" destId="{20701CCD-9F7B-4887-A01B-7D18A65649DB}" srcOrd="1" destOrd="0" presId="urn:microsoft.com/office/officeart/2005/8/layout/orgChart1"/>
    <dgm:cxn modelId="{484CFDF7-A51E-406D-8A95-BFC71F923E6D}" type="presParOf" srcId="{5C25B7CB-7C30-4E06-B1AF-76D75CCC2D37}" destId="{E0FA6BCA-D0CC-41C5-B98B-C0DDDA630732}" srcOrd="1" destOrd="0" presId="urn:microsoft.com/office/officeart/2005/8/layout/orgChart1"/>
    <dgm:cxn modelId="{9FBB4624-D670-46F7-9D0B-27C5F8CD89CA}" type="presParOf" srcId="{5C25B7CB-7C30-4E06-B1AF-76D75CCC2D37}" destId="{6E003F88-808A-4D19-9078-B2A777FB773E}" srcOrd="2" destOrd="0" presId="urn:microsoft.com/office/officeart/2005/8/layout/orgChart1"/>
    <dgm:cxn modelId="{3B07A15A-2D16-4B04-9EEF-618D17408B10}" type="presParOf" srcId="{E7B5E348-115F-4ED1-8492-2EC1712F31D5}" destId="{BA5B3D25-E5B1-4F54-95C6-1C7DF76683D3}" srcOrd="6" destOrd="0" presId="urn:microsoft.com/office/officeart/2005/8/layout/orgChart1"/>
    <dgm:cxn modelId="{14950246-F7E7-48B7-9066-9BEA9A42F060}" type="presParOf" srcId="{E7B5E348-115F-4ED1-8492-2EC1712F31D5}" destId="{75ACCEE7-403D-4925-8666-FB42EDD6A290}" srcOrd="7" destOrd="0" presId="urn:microsoft.com/office/officeart/2005/8/layout/orgChart1"/>
    <dgm:cxn modelId="{832C87E5-DE9A-434D-9FA8-1D1574ECE747}" type="presParOf" srcId="{75ACCEE7-403D-4925-8666-FB42EDD6A290}" destId="{BB5F8F5F-D9F5-41E0-BA7C-6B2EC66BB62D}" srcOrd="0" destOrd="0" presId="urn:microsoft.com/office/officeart/2005/8/layout/orgChart1"/>
    <dgm:cxn modelId="{0F4522EF-EFBC-41D8-B5B0-267A5E761805}" type="presParOf" srcId="{BB5F8F5F-D9F5-41E0-BA7C-6B2EC66BB62D}" destId="{F4155EFB-1E50-4697-9871-C33D5D4226DC}" srcOrd="0" destOrd="0" presId="urn:microsoft.com/office/officeart/2005/8/layout/orgChart1"/>
    <dgm:cxn modelId="{67887F4A-2266-4FAC-816B-EF21D4ED737C}" type="presParOf" srcId="{BB5F8F5F-D9F5-41E0-BA7C-6B2EC66BB62D}" destId="{5B7F7E3E-87EB-4A42-8358-C848E4CEC69A}" srcOrd="1" destOrd="0" presId="urn:microsoft.com/office/officeart/2005/8/layout/orgChart1"/>
    <dgm:cxn modelId="{D72D96DB-F4DD-4952-863C-B4731B1E9D17}" type="presParOf" srcId="{75ACCEE7-403D-4925-8666-FB42EDD6A290}" destId="{559D98B8-0553-4196-BF66-2BAC641A0AA5}" srcOrd="1" destOrd="0" presId="urn:microsoft.com/office/officeart/2005/8/layout/orgChart1"/>
    <dgm:cxn modelId="{4642AD3E-8994-41EB-B145-0DD3DAE2879D}" type="presParOf" srcId="{75ACCEE7-403D-4925-8666-FB42EDD6A290}" destId="{CF9D8A75-D36E-44A7-B42A-DAEDE8414C57}" srcOrd="2" destOrd="0" presId="urn:microsoft.com/office/officeart/2005/8/layout/orgChart1"/>
    <dgm:cxn modelId="{3EE95581-8C39-4663-977E-A7C6BB63BB78}" type="presParOf" srcId="{E7B5E348-115F-4ED1-8492-2EC1712F31D5}" destId="{0F295C77-D5C6-4431-932C-3919A6602935}" srcOrd="8" destOrd="0" presId="urn:microsoft.com/office/officeart/2005/8/layout/orgChart1"/>
    <dgm:cxn modelId="{BCF8B061-255F-4EBF-AFF3-BB7CD6F52CAD}" type="presParOf" srcId="{E7B5E348-115F-4ED1-8492-2EC1712F31D5}" destId="{21E37C33-FD33-4A68-B166-AA5E1DF1939F}" srcOrd="9" destOrd="0" presId="urn:microsoft.com/office/officeart/2005/8/layout/orgChart1"/>
    <dgm:cxn modelId="{E119D138-1545-4BD7-8703-B1020C9B5D36}" type="presParOf" srcId="{21E37C33-FD33-4A68-B166-AA5E1DF1939F}" destId="{607EE570-EF3C-4740-A4D5-0EB66E2DF465}" srcOrd="0" destOrd="0" presId="urn:microsoft.com/office/officeart/2005/8/layout/orgChart1"/>
    <dgm:cxn modelId="{6C472D3B-7FE7-4DC6-90EF-32DC79B04963}" type="presParOf" srcId="{607EE570-EF3C-4740-A4D5-0EB66E2DF465}" destId="{219FAE0A-8E3A-4737-907A-DA87468EED00}" srcOrd="0" destOrd="0" presId="urn:microsoft.com/office/officeart/2005/8/layout/orgChart1"/>
    <dgm:cxn modelId="{AD7A4CB5-C953-4789-ABC9-31C169C30AAD}" type="presParOf" srcId="{607EE570-EF3C-4740-A4D5-0EB66E2DF465}" destId="{63B980FB-FB2C-433D-B7C3-4FD090811193}" srcOrd="1" destOrd="0" presId="urn:microsoft.com/office/officeart/2005/8/layout/orgChart1"/>
    <dgm:cxn modelId="{9C0FD162-D529-4D3C-97D5-0FA4BAB80CEC}" type="presParOf" srcId="{21E37C33-FD33-4A68-B166-AA5E1DF1939F}" destId="{C9376F0B-1A4D-4E72-8915-2D360028DBB0}" srcOrd="1" destOrd="0" presId="urn:microsoft.com/office/officeart/2005/8/layout/orgChart1"/>
    <dgm:cxn modelId="{194C5260-E40F-496E-9FB1-2C0434CAF2F0}" type="presParOf" srcId="{21E37C33-FD33-4A68-B166-AA5E1DF1939F}" destId="{02FD3656-BC44-4A01-BD24-37D92EB01D35}" srcOrd="2" destOrd="0" presId="urn:microsoft.com/office/officeart/2005/8/layout/orgChart1"/>
    <dgm:cxn modelId="{31FB1062-9AED-4EFC-A846-13143BE2A547}" type="presParOf" srcId="{15B4C74E-18F4-4D7A-AD16-FC898883FFF8}" destId="{9E3ACE30-9955-415F-B992-644F05DCACE6}" srcOrd="2" destOrd="0" presId="urn:microsoft.com/office/officeart/2005/8/layout/orgChart1"/>
    <dgm:cxn modelId="{BF80BEEC-82E6-4D83-9FDF-254573A5A65B}" type="presParOf" srcId="{30380D01-8093-4360-BD12-57C244C3E845}" destId="{D9EB3D6B-CA81-4901-B593-15DAE815C741}" srcOrd="4" destOrd="0" presId="urn:microsoft.com/office/officeart/2005/8/layout/orgChart1"/>
    <dgm:cxn modelId="{682F9B57-EA31-4827-95FE-D825AE33BB63}" type="presParOf" srcId="{30380D01-8093-4360-BD12-57C244C3E845}" destId="{754B671A-9E00-4081-99AD-B1CE7F3E8274}" srcOrd="5" destOrd="0" presId="urn:microsoft.com/office/officeart/2005/8/layout/orgChart1"/>
    <dgm:cxn modelId="{84C348E0-3AB6-474B-96E0-0E93EC13BE1C}" type="presParOf" srcId="{754B671A-9E00-4081-99AD-B1CE7F3E8274}" destId="{BABF48B0-03BB-4CEF-8986-79EB551A5990}" srcOrd="0" destOrd="0" presId="urn:microsoft.com/office/officeart/2005/8/layout/orgChart1"/>
    <dgm:cxn modelId="{78B29260-9602-4C3E-9253-9DA846A662E0}" type="presParOf" srcId="{BABF48B0-03BB-4CEF-8986-79EB551A5990}" destId="{22319CDC-F0A8-4244-B270-0A38F633F87A}" srcOrd="0" destOrd="0" presId="urn:microsoft.com/office/officeart/2005/8/layout/orgChart1"/>
    <dgm:cxn modelId="{6BF7496D-9B04-4878-9C38-5C0C20103C3B}" type="presParOf" srcId="{BABF48B0-03BB-4CEF-8986-79EB551A5990}" destId="{1498F77A-C522-4D78-ADE6-858BCD932C11}" srcOrd="1" destOrd="0" presId="urn:microsoft.com/office/officeart/2005/8/layout/orgChart1"/>
    <dgm:cxn modelId="{586F614B-4D04-4CBF-BAFD-55861C7E2B52}" type="presParOf" srcId="{754B671A-9E00-4081-99AD-B1CE7F3E8274}" destId="{823F6070-A540-4CC2-BD57-E153F3316EA1}" srcOrd="1" destOrd="0" presId="urn:microsoft.com/office/officeart/2005/8/layout/orgChart1"/>
    <dgm:cxn modelId="{7B99CD06-4616-4B18-BC59-B3EEF3E58352}" type="presParOf" srcId="{823F6070-A540-4CC2-BD57-E153F3316EA1}" destId="{D3DE2FC8-B22A-42B0-8B8C-022CC570892D}" srcOrd="0" destOrd="0" presId="urn:microsoft.com/office/officeart/2005/8/layout/orgChart1"/>
    <dgm:cxn modelId="{8DE7C7C6-6B9F-4B93-ADF4-06CABA95385A}" type="presParOf" srcId="{823F6070-A540-4CC2-BD57-E153F3316EA1}" destId="{E26DE166-4866-4E8B-A8E4-D2A95F02F8D8}" srcOrd="1" destOrd="0" presId="urn:microsoft.com/office/officeart/2005/8/layout/orgChart1"/>
    <dgm:cxn modelId="{1137CC61-3C3C-4B00-BA84-DE0B0A0B81A5}" type="presParOf" srcId="{E26DE166-4866-4E8B-A8E4-D2A95F02F8D8}" destId="{B614768F-1D85-42B7-9C47-BE5539EE2B7A}" srcOrd="0" destOrd="0" presId="urn:microsoft.com/office/officeart/2005/8/layout/orgChart1"/>
    <dgm:cxn modelId="{A8839704-557E-49EB-B8D8-BA00F45BE8FC}" type="presParOf" srcId="{B614768F-1D85-42B7-9C47-BE5539EE2B7A}" destId="{717B7C8A-7E96-4670-A30C-56C588767D04}" srcOrd="0" destOrd="0" presId="urn:microsoft.com/office/officeart/2005/8/layout/orgChart1"/>
    <dgm:cxn modelId="{E860FFBB-8C8F-46C2-9A36-05A9F68CF166}" type="presParOf" srcId="{B614768F-1D85-42B7-9C47-BE5539EE2B7A}" destId="{DBE27FDD-F98C-40B8-937A-258739E84FC2}" srcOrd="1" destOrd="0" presId="urn:microsoft.com/office/officeart/2005/8/layout/orgChart1"/>
    <dgm:cxn modelId="{D2DC391F-3CD0-4451-9AD7-208B53668FCE}" type="presParOf" srcId="{E26DE166-4866-4E8B-A8E4-D2A95F02F8D8}" destId="{A1F9DA60-B13C-4A61-A251-0B1F86BB1447}" srcOrd="1" destOrd="0" presId="urn:microsoft.com/office/officeart/2005/8/layout/orgChart1"/>
    <dgm:cxn modelId="{241A08A8-87CB-4C7E-84E4-093882895CB5}" type="presParOf" srcId="{E26DE166-4866-4E8B-A8E4-D2A95F02F8D8}" destId="{22197629-108A-4AD7-85F6-1654D260B5C5}" srcOrd="2" destOrd="0" presId="urn:microsoft.com/office/officeart/2005/8/layout/orgChart1"/>
    <dgm:cxn modelId="{AC6CEB9C-A9B8-47F5-AF14-9F35355A6A07}" type="presParOf" srcId="{823F6070-A540-4CC2-BD57-E153F3316EA1}" destId="{16C651E0-8C14-4D7B-BC96-A82B3C19F985}" srcOrd="2" destOrd="0" presId="urn:microsoft.com/office/officeart/2005/8/layout/orgChart1"/>
    <dgm:cxn modelId="{A67E846A-36AD-4361-A720-74DCFF399D73}" type="presParOf" srcId="{823F6070-A540-4CC2-BD57-E153F3316EA1}" destId="{5A8EF219-D442-4423-94BE-4B0AB6A147B8}" srcOrd="3" destOrd="0" presId="urn:microsoft.com/office/officeart/2005/8/layout/orgChart1"/>
    <dgm:cxn modelId="{570BAB20-2254-452F-B054-546714A65D73}" type="presParOf" srcId="{5A8EF219-D442-4423-94BE-4B0AB6A147B8}" destId="{99814EA4-A7C9-48FE-8A52-10A9B02C5D0D}" srcOrd="0" destOrd="0" presId="urn:microsoft.com/office/officeart/2005/8/layout/orgChart1"/>
    <dgm:cxn modelId="{C933A20E-16FA-4D64-B008-8A7C1ABDA554}" type="presParOf" srcId="{99814EA4-A7C9-48FE-8A52-10A9B02C5D0D}" destId="{18765541-9267-4C4E-A5E7-27870F4EAF71}" srcOrd="0" destOrd="0" presId="urn:microsoft.com/office/officeart/2005/8/layout/orgChart1"/>
    <dgm:cxn modelId="{9CAA300D-0CA2-447F-AAC8-A83F6DFC9678}" type="presParOf" srcId="{99814EA4-A7C9-48FE-8A52-10A9B02C5D0D}" destId="{B7A6E688-74B5-4D7F-AFCA-FE2DADC6A3B6}" srcOrd="1" destOrd="0" presId="urn:microsoft.com/office/officeart/2005/8/layout/orgChart1"/>
    <dgm:cxn modelId="{BCD8998B-A065-4131-82DA-666866B5D02F}" type="presParOf" srcId="{5A8EF219-D442-4423-94BE-4B0AB6A147B8}" destId="{34BC227F-E378-4AF9-A21B-8645DF5E6681}" srcOrd="1" destOrd="0" presId="urn:microsoft.com/office/officeart/2005/8/layout/orgChart1"/>
    <dgm:cxn modelId="{DCA4C97A-F284-4EF1-BC2E-01CECB6FBB0D}" type="presParOf" srcId="{5A8EF219-D442-4423-94BE-4B0AB6A147B8}" destId="{095857A3-F64B-4DCC-BA69-CEF7811AFF6C}" srcOrd="2" destOrd="0" presId="urn:microsoft.com/office/officeart/2005/8/layout/orgChart1"/>
    <dgm:cxn modelId="{4EE9430C-F021-4A99-8B59-C793481D00C2}" type="presParOf" srcId="{823F6070-A540-4CC2-BD57-E153F3316EA1}" destId="{EC4736A0-9E2F-4120-BA84-8F1A051FA015}" srcOrd="4" destOrd="0" presId="urn:microsoft.com/office/officeart/2005/8/layout/orgChart1"/>
    <dgm:cxn modelId="{60E68A2B-02F4-4CDE-AA8C-1D0905C07100}" type="presParOf" srcId="{823F6070-A540-4CC2-BD57-E153F3316EA1}" destId="{649B8828-F622-4ECC-82BA-FC7D049F8791}" srcOrd="5" destOrd="0" presId="urn:microsoft.com/office/officeart/2005/8/layout/orgChart1"/>
    <dgm:cxn modelId="{EAE9FEE4-BA94-42C8-95D4-24815B5ACD06}" type="presParOf" srcId="{649B8828-F622-4ECC-82BA-FC7D049F8791}" destId="{839A8E68-6BF1-409C-8579-CBE3CF3F90D9}" srcOrd="0" destOrd="0" presId="urn:microsoft.com/office/officeart/2005/8/layout/orgChart1"/>
    <dgm:cxn modelId="{F004BB3C-D305-4E03-BEC5-E6F93A9CAD00}" type="presParOf" srcId="{839A8E68-6BF1-409C-8579-CBE3CF3F90D9}" destId="{F065C012-23F1-4831-A1BD-BF08D69DF8BD}" srcOrd="0" destOrd="0" presId="urn:microsoft.com/office/officeart/2005/8/layout/orgChart1"/>
    <dgm:cxn modelId="{6D5B3435-3D3E-4337-A4C5-DAB52FFDAADB}" type="presParOf" srcId="{839A8E68-6BF1-409C-8579-CBE3CF3F90D9}" destId="{9A7E1474-32CE-41E0-9AF7-6371C1383CBC}" srcOrd="1" destOrd="0" presId="urn:microsoft.com/office/officeart/2005/8/layout/orgChart1"/>
    <dgm:cxn modelId="{D9E09511-7765-45A0-A26E-240C8DEF6ECA}" type="presParOf" srcId="{649B8828-F622-4ECC-82BA-FC7D049F8791}" destId="{20237A25-30A2-42F0-BB96-2A4FBB6D32C4}" srcOrd="1" destOrd="0" presId="urn:microsoft.com/office/officeart/2005/8/layout/orgChart1"/>
    <dgm:cxn modelId="{7BA41E54-9A06-4732-ACE8-C6F8C08FE8C4}" type="presParOf" srcId="{649B8828-F622-4ECC-82BA-FC7D049F8791}" destId="{B184DD56-DF2E-48CD-9683-845CFBDE4C51}" srcOrd="2" destOrd="0" presId="urn:microsoft.com/office/officeart/2005/8/layout/orgChart1"/>
    <dgm:cxn modelId="{50D23496-B82D-48A6-A68D-DD841ED283E3}" type="presParOf" srcId="{823F6070-A540-4CC2-BD57-E153F3316EA1}" destId="{A1BCDB42-9861-4FD8-934A-5CB3954D8CF7}" srcOrd="6" destOrd="0" presId="urn:microsoft.com/office/officeart/2005/8/layout/orgChart1"/>
    <dgm:cxn modelId="{1CCC8227-4E11-4F2C-A383-907063F77429}" type="presParOf" srcId="{823F6070-A540-4CC2-BD57-E153F3316EA1}" destId="{4D3A44A4-C552-4DA4-9DF3-61C942AFC4DD}" srcOrd="7" destOrd="0" presId="urn:microsoft.com/office/officeart/2005/8/layout/orgChart1"/>
    <dgm:cxn modelId="{62D57D23-6628-48E9-B9E1-A3102C241A2C}" type="presParOf" srcId="{4D3A44A4-C552-4DA4-9DF3-61C942AFC4DD}" destId="{B6D2FF01-4152-432C-A8F2-956F8AED2B89}" srcOrd="0" destOrd="0" presId="urn:microsoft.com/office/officeart/2005/8/layout/orgChart1"/>
    <dgm:cxn modelId="{40E276D0-47AE-489C-8790-62CA75393FC1}" type="presParOf" srcId="{B6D2FF01-4152-432C-A8F2-956F8AED2B89}" destId="{866CCF3B-4C25-496A-8352-508CEE93A3FB}" srcOrd="0" destOrd="0" presId="urn:microsoft.com/office/officeart/2005/8/layout/orgChart1"/>
    <dgm:cxn modelId="{A20151BC-FE90-43B8-BEAD-B3425A22DE0A}" type="presParOf" srcId="{B6D2FF01-4152-432C-A8F2-956F8AED2B89}" destId="{744D7666-B1CC-49AC-A51A-81CD292EDB41}" srcOrd="1" destOrd="0" presId="urn:microsoft.com/office/officeart/2005/8/layout/orgChart1"/>
    <dgm:cxn modelId="{CFB81CAC-E3F3-4B20-BE00-EDD22200905A}" type="presParOf" srcId="{4D3A44A4-C552-4DA4-9DF3-61C942AFC4DD}" destId="{9245A18C-48B9-4BA8-BB79-B1152B078713}" srcOrd="1" destOrd="0" presId="urn:microsoft.com/office/officeart/2005/8/layout/orgChart1"/>
    <dgm:cxn modelId="{5A3A9B90-EC2B-4A82-97B0-935AD9F9729B}" type="presParOf" srcId="{4D3A44A4-C552-4DA4-9DF3-61C942AFC4DD}" destId="{97204057-DBEF-4F11-93B3-DEAF7435D843}" srcOrd="2" destOrd="0" presId="urn:microsoft.com/office/officeart/2005/8/layout/orgChart1"/>
    <dgm:cxn modelId="{56487480-AD57-466D-8240-4CC97FD2226C}" type="presParOf" srcId="{823F6070-A540-4CC2-BD57-E153F3316EA1}" destId="{E24640D4-08B2-4CB2-A80B-03AE958BFCF0}" srcOrd="8" destOrd="0" presId="urn:microsoft.com/office/officeart/2005/8/layout/orgChart1"/>
    <dgm:cxn modelId="{2174799C-A4B6-4B9C-88B2-00BD05A3F3D9}" type="presParOf" srcId="{823F6070-A540-4CC2-BD57-E153F3316EA1}" destId="{F685F31A-F926-4520-B206-EE9E22B868A2}" srcOrd="9" destOrd="0" presId="urn:microsoft.com/office/officeart/2005/8/layout/orgChart1"/>
    <dgm:cxn modelId="{1A292311-AC7F-4E7B-856A-8237349C256B}" type="presParOf" srcId="{F685F31A-F926-4520-B206-EE9E22B868A2}" destId="{A08EE3CF-357D-4AF1-848F-2AF6F7D9A929}" srcOrd="0" destOrd="0" presId="urn:microsoft.com/office/officeart/2005/8/layout/orgChart1"/>
    <dgm:cxn modelId="{E6D80D35-B14D-413A-9779-0444BAEF3B57}" type="presParOf" srcId="{A08EE3CF-357D-4AF1-848F-2AF6F7D9A929}" destId="{FF9E21D3-7EE1-4011-B2C5-85AB95D4ABAB}" srcOrd="0" destOrd="0" presId="urn:microsoft.com/office/officeart/2005/8/layout/orgChart1"/>
    <dgm:cxn modelId="{1617D4F3-E38F-4798-8BAE-CFCCBF888E26}" type="presParOf" srcId="{A08EE3CF-357D-4AF1-848F-2AF6F7D9A929}" destId="{B046255B-17E5-46AF-8EEB-98F57D2ED3DD}" srcOrd="1" destOrd="0" presId="urn:microsoft.com/office/officeart/2005/8/layout/orgChart1"/>
    <dgm:cxn modelId="{D758DBA5-2A46-497A-BA22-B985909A9CC1}" type="presParOf" srcId="{F685F31A-F926-4520-B206-EE9E22B868A2}" destId="{C3C976DC-34DA-4F7C-8D34-4388CBCC635E}" srcOrd="1" destOrd="0" presId="urn:microsoft.com/office/officeart/2005/8/layout/orgChart1"/>
    <dgm:cxn modelId="{108531DE-108C-463C-82B1-329631D7B2FC}" type="presParOf" srcId="{F685F31A-F926-4520-B206-EE9E22B868A2}" destId="{3698150C-2D94-4CE7-B3B3-8C91BE80E267}" srcOrd="2" destOrd="0" presId="urn:microsoft.com/office/officeart/2005/8/layout/orgChart1"/>
    <dgm:cxn modelId="{DE6D88CF-C0C2-43FC-9552-F065A148EF80}" type="presParOf" srcId="{754B671A-9E00-4081-99AD-B1CE7F3E8274}" destId="{66EB9A32-E409-4DF9-8D95-82A3BF876F8D}" srcOrd="2" destOrd="0" presId="urn:microsoft.com/office/officeart/2005/8/layout/orgChart1"/>
    <dgm:cxn modelId="{9CB30829-9844-40D9-A596-3B57FDBDB3CB}" type="presParOf" srcId="{30380D01-8093-4360-BD12-57C244C3E845}" destId="{F5A43C13-3075-4430-ABE4-FE45E66A85B9}" srcOrd="6" destOrd="0" presId="urn:microsoft.com/office/officeart/2005/8/layout/orgChart1"/>
    <dgm:cxn modelId="{C9B7395A-E040-4E7A-AA5F-6A158D78A66D}" type="presParOf" srcId="{30380D01-8093-4360-BD12-57C244C3E845}" destId="{36B67E60-2FC6-4F35-B1D6-4978F27716CB}" srcOrd="7" destOrd="0" presId="urn:microsoft.com/office/officeart/2005/8/layout/orgChart1"/>
    <dgm:cxn modelId="{AE39B39E-9D36-4702-88B7-071CC42E2AC4}" type="presParOf" srcId="{36B67E60-2FC6-4F35-B1D6-4978F27716CB}" destId="{FFEB994A-59E5-4EF1-9E97-FD416CDDEAEC}" srcOrd="0" destOrd="0" presId="urn:microsoft.com/office/officeart/2005/8/layout/orgChart1"/>
    <dgm:cxn modelId="{4509030F-9E65-40EA-A392-D2400451E3BC}" type="presParOf" srcId="{FFEB994A-59E5-4EF1-9E97-FD416CDDEAEC}" destId="{F6CCE7B4-654A-40F9-89A3-D27361BF9154}" srcOrd="0" destOrd="0" presId="urn:microsoft.com/office/officeart/2005/8/layout/orgChart1"/>
    <dgm:cxn modelId="{B89731D7-9EB5-49D2-8141-1851688C3C8D}" type="presParOf" srcId="{FFEB994A-59E5-4EF1-9E97-FD416CDDEAEC}" destId="{C63EB0A4-6C26-4A9A-9CAD-EC8897C1FDE5}" srcOrd="1" destOrd="0" presId="urn:microsoft.com/office/officeart/2005/8/layout/orgChart1"/>
    <dgm:cxn modelId="{02A82979-63B5-4CF3-A8CD-3DEB8EFAAF6E}" type="presParOf" srcId="{36B67E60-2FC6-4F35-B1D6-4978F27716CB}" destId="{2A9F57F9-74F1-4B67-8B96-A186D5CF0AA4}" srcOrd="1" destOrd="0" presId="urn:microsoft.com/office/officeart/2005/8/layout/orgChart1"/>
    <dgm:cxn modelId="{7E471B84-B384-469B-80A5-20E48BBB3D10}" type="presParOf" srcId="{2A9F57F9-74F1-4B67-8B96-A186D5CF0AA4}" destId="{8D213E41-C308-4B1D-B658-9D6062421BF9}" srcOrd="0" destOrd="0" presId="urn:microsoft.com/office/officeart/2005/8/layout/orgChart1"/>
    <dgm:cxn modelId="{1C746D3B-B131-4C10-B331-997C9E1DAED8}" type="presParOf" srcId="{2A9F57F9-74F1-4B67-8B96-A186D5CF0AA4}" destId="{2E4705A9-901C-4E88-9EDA-8D44844FE323}" srcOrd="1" destOrd="0" presId="urn:microsoft.com/office/officeart/2005/8/layout/orgChart1"/>
    <dgm:cxn modelId="{1EEA08FF-F0EC-4303-B7C8-CFE859AD5463}" type="presParOf" srcId="{2E4705A9-901C-4E88-9EDA-8D44844FE323}" destId="{135914E7-34B7-4ABE-A899-2113549483D5}" srcOrd="0" destOrd="0" presId="urn:microsoft.com/office/officeart/2005/8/layout/orgChart1"/>
    <dgm:cxn modelId="{50465F4C-AB53-483F-A1D1-96F9A5B40423}" type="presParOf" srcId="{135914E7-34B7-4ABE-A899-2113549483D5}" destId="{7C0172DD-5191-4201-BFF3-B4DA334EBE3F}" srcOrd="0" destOrd="0" presId="urn:microsoft.com/office/officeart/2005/8/layout/orgChart1"/>
    <dgm:cxn modelId="{8CBF2118-2292-4BB5-A89B-B5F42ECC6D0A}" type="presParOf" srcId="{135914E7-34B7-4ABE-A899-2113549483D5}" destId="{049D113C-258A-422D-900F-59D71506ED30}" srcOrd="1" destOrd="0" presId="urn:microsoft.com/office/officeart/2005/8/layout/orgChart1"/>
    <dgm:cxn modelId="{D55908B5-F5EE-487B-ADF7-B01EDD9F0587}" type="presParOf" srcId="{2E4705A9-901C-4E88-9EDA-8D44844FE323}" destId="{76235C29-8840-4BF0-BA4A-20D4D777277D}" srcOrd="1" destOrd="0" presId="urn:microsoft.com/office/officeart/2005/8/layout/orgChart1"/>
    <dgm:cxn modelId="{5E9EEA94-76F6-4DF2-AD48-E4BC0179953F}" type="presParOf" srcId="{2E4705A9-901C-4E88-9EDA-8D44844FE323}" destId="{054A939B-CA77-47D9-90D5-91D0FB056F00}" srcOrd="2" destOrd="0" presId="urn:microsoft.com/office/officeart/2005/8/layout/orgChart1"/>
    <dgm:cxn modelId="{87AA744B-103A-431F-AEA8-7FB53B13487C}" type="presParOf" srcId="{2A9F57F9-74F1-4B67-8B96-A186D5CF0AA4}" destId="{2DE56CF2-2F5C-4E36-A5E8-DFFEF3DA410B}" srcOrd="2" destOrd="0" presId="urn:microsoft.com/office/officeart/2005/8/layout/orgChart1"/>
    <dgm:cxn modelId="{28035FC5-AFBE-4121-B849-19042BC6C238}" type="presParOf" srcId="{2A9F57F9-74F1-4B67-8B96-A186D5CF0AA4}" destId="{D8C390FA-725A-4337-A6A6-72776EF92FB9}" srcOrd="3" destOrd="0" presId="urn:microsoft.com/office/officeart/2005/8/layout/orgChart1"/>
    <dgm:cxn modelId="{C052E784-6C88-4387-86B9-833CF4155A5D}" type="presParOf" srcId="{D8C390FA-725A-4337-A6A6-72776EF92FB9}" destId="{6E81B086-77E5-4292-B1E0-AD068E5FBFCD}" srcOrd="0" destOrd="0" presId="urn:microsoft.com/office/officeart/2005/8/layout/orgChart1"/>
    <dgm:cxn modelId="{63FCCA46-798E-4C7A-9B3E-24D02E7344DB}" type="presParOf" srcId="{6E81B086-77E5-4292-B1E0-AD068E5FBFCD}" destId="{444C88E8-9AD8-4C1E-8C0A-6621024A487B}" srcOrd="0" destOrd="0" presId="urn:microsoft.com/office/officeart/2005/8/layout/orgChart1"/>
    <dgm:cxn modelId="{E12A5BDA-47DB-48A8-9761-38C7824B19F9}" type="presParOf" srcId="{6E81B086-77E5-4292-B1E0-AD068E5FBFCD}" destId="{E314E47E-F8A0-4801-862F-3D3C5AB6352C}" srcOrd="1" destOrd="0" presId="urn:microsoft.com/office/officeart/2005/8/layout/orgChart1"/>
    <dgm:cxn modelId="{25A437F5-AD15-47D9-864C-4DD116E96AAB}" type="presParOf" srcId="{D8C390FA-725A-4337-A6A6-72776EF92FB9}" destId="{AD25DCD4-9677-407A-82EB-E04DD2FD0F3B}" srcOrd="1" destOrd="0" presId="urn:microsoft.com/office/officeart/2005/8/layout/orgChart1"/>
    <dgm:cxn modelId="{14BD630F-750A-4FA0-AA8E-E47A8B25F702}" type="presParOf" srcId="{D8C390FA-725A-4337-A6A6-72776EF92FB9}" destId="{C98624B2-44EF-47E4-A06F-F5A5EEB306C4}" srcOrd="2" destOrd="0" presId="urn:microsoft.com/office/officeart/2005/8/layout/orgChart1"/>
    <dgm:cxn modelId="{E031F791-84CE-4D9B-9C7A-8592D62A90F1}" type="presParOf" srcId="{2A9F57F9-74F1-4B67-8B96-A186D5CF0AA4}" destId="{F4EBBDAE-5EB0-4FED-8A23-12328628032B}" srcOrd="4" destOrd="0" presId="urn:microsoft.com/office/officeart/2005/8/layout/orgChart1"/>
    <dgm:cxn modelId="{4ACA05C0-FDBB-4C37-A9F3-9436802D9E4E}" type="presParOf" srcId="{2A9F57F9-74F1-4B67-8B96-A186D5CF0AA4}" destId="{EAF9254E-A256-483C-B78D-9AA9A429A394}" srcOrd="5" destOrd="0" presId="urn:microsoft.com/office/officeart/2005/8/layout/orgChart1"/>
    <dgm:cxn modelId="{91F15931-86BE-4F3C-9109-437C14806A6F}" type="presParOf" srcId="{EAF9254E-A256-483C-B78D-9AA9A429A394}" destId="{F52878BE-2D0E-4F39-AC9F-941CB46F540B}" srcOrd="0" destOrd="0" presId="urn:microsoft.com/office/officeart/2005/8/layout/orgChart1"/>
    <dgm:cxn modelId="{AD394456-DFBE-465D-9F36-1B862A181BBE}" type="presParOf" srcId="{F52878BE-2D0E-4F39-AC9F-941CB46F540B}" destId="{E7B830CF-49ED-40A5-9080-5B4D49F6ABFA}" srcOrd="0" destOrd="0" presId="urn:microsoft.com/office/officeart/2005/8/layout/orgChart1"/>
    <dgm:cxn modelId="{2E6C01E7-119C-49B3-8009-F34DBB23B782}" type="presParOf" srcId="{F52878BE-2D0E-4F39-AC9F-941CB46F540B}" destId="{7E721D30-3D12-4106-9033-C291B794A0DA}" srcOrd="1" destOrd="0" presId="urn:microsoft.com/office/officeart/2005/8/layout/orgChart1"/>
    <dgm:cxn modelId="{B5786315-8D94-4534-AB64-43FFE5E0F5A2}" type="presParOf" srcId="{EAF9254E-A256-483C-B78D-9AA9A429A394}" destId="{003A770D-FE77-4992-AA25-3FE6EC7F5769}" srcOrd="1" destOrd="0" presId="urn:microsoft.com/office/officeart/2005/8/layout/orgChart1"/>
    <dgm:cxn modelId="{59507354-C9FA-4C56-829A-0F34388C0913}" type="presParOf" srcId="{EAF9254E-A256-483C-B78D-9AA9A429A394}" destId="{5C2DEC46-AECA-415D-89D0-D55AD02EA1E5}" srcOrd="2" destOrd="0" presId="urn:microsoft.com/office/officeart/2005/8/layout/orgChart1"/>
    <dgm:cxn modelId="{CF66B59E-C767-4E80-9470-749A0AE67BF6}" type="presParOf" srcId="{2A9F57F9-74F1-4B67-8B96-A186D5CF0AA4}" destId="{9E8FAC74-2D14-44D7-9609-719E4A835120}" srcOrd="6" destOrd="0" presId="urn:microsoft.com/office/officeart/2005/8/layout/orgChart1"/>
    <dgm:cxn modelId="{FC4547D9-A4F3-42B9-B148-447B9E497621}" type="presParOf" srcId="{2A9F57F9-74F1-4B67-8B96-A186D5CF0AA4}" destId="{199A56D3-7483-4524-9B52-CA91386EEFF9}" srcOrd="7" destOrd="0" presId="urn:microsoft.com/office/officeart/2005/8/layout/orgChart1"/>
    <dgm:cxn modelId="{A4D54C41-EF81-4681-BD73-81097541E808}" type="presParOf" srcId="{199A56D3-7483-4524-9B52-CA91386EEFF9}" destId="{C3883C04-527E-432B-BBD2-18B8A1FB5377}" srcOrd="0" destOrd="0" presId="urn:microsoft.com/office/officeart/2005/8/layout/orgChart1"/>
    <dgm:cxn modelId="{0E6DF516-D6F4-4A8A-B517-5B82D3219AE4}" type="presParOf" srcId="{C3883C04-527E-432B-BBD2-18B8A1FB5377}" destId="{D929C934-CEAB-40E6-BDC6-23D3A58747FF}" srcOrd="0" destOrd="0" presId="urn:microsoft.com/office/officeart/2005/8/layout/orgChart1"/>
    <dgm:cxn modelId="{A871378B-5CBF-429C-AEE6-A290A0B992EF}" type="presParOf" srcId="{C3883C04-527E-432B-BBD2-18B8A1FB5377}" destId="{38D27666-57B6-44A4-A771-0DE65FD64A09}" srcOrd="1" destOrd="0" presId="urn:microsoft.com/office/officeart/2005/8/layout/orgChart1"/>
    <dgm:cxn modelId="{8E3B3E7D-525E-4AD4-8949-630BFBB2F230}" type="presParOf" srcId="{199A56D3-7483-4524-9B52-CA91386EEFF9}" destId="{34A0A665-E99B-41E6-8E04-B1A7A63CC3C7}" srcOrd="1" destOrd="0" presId="urn:microsoft.com/office/officeart/2005/8/layout/orgChart1"/>
    <dgm:cxn modelId="{D2E72A72-3D3B-4B6A-AD72-C176165BC775}" type="presParOf" srcId="{199A56D3-7483-4524-9B52-CA91386EEFF9}" destId="{8A37BE43-B661-43EE-B4E8-DFB9587807EE}" srcOrd="2" destOrd="0" presId="urn:microsoft.com/office/officeart/2005/8/layout/orgChart1"/>
    <dgm:cxn modelId="{C554E883-2053-46AC-8B64-A2E3AF615B84}" type="presParOf" srcId="{2A9F57F9-74F1-4B67-8B96-A186D5CF0AA4}" destId="{1CAFDF59-505E-4D73-A7C9-16044AED9757}" srcOrd="8" destOrd="0" presId="urn:microsoft.com/office/officeart/2005/8/layout/orgChart1"/>
    <dgm:cxn modelId="{06E4480F-1212-431E-8E10-96D56583A8D5}" type="presParOf" srcId="{2A9F57F9-74F1-4B67-8B96-A186D5CF0AA4}" destId="{2912C799-83AD-488D-AA63-6699535BB30A}" srcOrd="9" destOrd="0" presId="urn:microsoft.com/office/officeart/2005/8/layout/orgChart1"/>
    <dgm:cxn modelId="{CC417FC9-BF67-41D2-95B4-A19FD84BFE1E}" type="presParOf" srcId="{2912C799-83AD-488D-AA63-6699535BB30A}" destId="{342C9B7D-5477-46ED-81E4-1A0971E47DDE}" srcOrd="0" destOrd="0" presId="urn:microsoft.com/office/officeart/2005/8/layout/orgChart1"/>
    <dgm:cxn modelId="{119231D7-F1A9-416D-84AB-674169E56E2A}" type="presParOf" srcId="{342C9B7D-5477-46ED-81E4-1A0971E47DDE}" destId="{DD258354-A3AE-4F30-A6C3-01B83E3817A3}" srcOrd="0" destOrd="0" presId="urn:microsoft.com/office/officeart/2005/8/layout/orgChart1"/>
    <dgm:cxn modelId="{9F8BA491-0405-47DD-ABB9-D4D814FA2FE7}" type="presParOf" srcId="{342C9B7D-5477-46ED-81E4-1A0971E47DDE}" destId="{0C2D822C-7E36-4604-82CE-59683AF0E4A8}" srcOrd="1" destOrd="0" presId="urn:microsoft.com/office/officeart/2005/8/layout/orgChart1"/>
    <dgm:cxn modelId="{BC8626B9-479A-48BB-84A6-BE949F758680}" type="presParOf" srcId="{2912C799-83AD-488D-AA63-6699535BB30A}" destId="{6BF2F97C-DADD-44CA-BEFF-2701D7CCFB13}" srcOrd="1" destOrd="0" presId="urn:microsoft.com/office/officeart/2005/8/layout/orgChart1"/>
    <dgm:cxn modelId="{CE6F2442-851C-4FFE-AFB3-864EA58C4594}" type="presParOf" srcId="{2912C799-83AD-488D-AA63-6699535BB30A}" destId="{EDD5170D-6DA6-4E00-8C8F-5BC2DFDDAB3E}" srcOrd="2" destOrd="0" presId="urn:microsoft.com/office/officeart/2005/8/layout/orgChart1"/>
    <dgm:cxn modelId="{A93B769F-9468-4204-85BF-4115882267E3}" type="presParOf" srcId="{36B67E60-2FC6-4F35-B1D6-4978F27716CB}" destId="{11421824-814F-439F-A2C8-7E6A42A8F5E1}" srcOrd="2" destOrd="0" presId="urn:microsoft.com/office/officeart/2005/8/layout/orgChart1"/>
    <dgm:cxn modelId="{A7D3E376-B107-4675-A1F7-96C261B91BAA}" type="presParOf" srcId="{9C92FFBB-B0C7-4186-B996-3C8808F98324}" destId="{39618BE5-2E89-4408-908A-D3F59677A431}" srcOrd="2" destOrd="0" presId="urn:microsoft.com/office/officeart/2005/8/layout/orgChart1"/>
    <dgm:cxn modelId="{5C965325-0DFF-4242-98C3-8D5B6AA32B30}" type="presParOf" srcId="{CEB776DB-197F-4559-88B0-D97DF9D9530E}" destId="{468B34CA-A42A-46F6-BDA5-30704E691BF8}" srcOrd="4" destOrd="0" presId="urn:microsoft.com/office/officeart/2005/8/layout/orgChart1"/>
    <dgm:cxn modelId="{8BCB95A1-8E03-4867-8A3D-12EF021FFF60}" type="presParOf" srcId="{CEB776DB-197F-4559-88B0-D97DF9D9530E}" destId="{1955D74A-A402-491D-95F9-0958A4823BBB}" srcOrd="5" destOrd="0" presId="urn:microsoft.com/office/officeart/2005/8/layout/orgChart1"/>
    <dgm:cxn modelId="{D2EC8ADA-BEEB-4EA0-830B-0A517776F8F5}" type="presParOf" srcId="{1955D74A-A402-491D-95F9-0958A4823BBB}" destId="{EFD876D8-6A04-42E1-8388-1340CC6A998D}" srcOrd="0" destOrd="0" presId="urn:microsoft.com/office/officeart/2005/8/layout/orgChart1"/>
    <dgm:cxn modelId="{2E83F09B-B9E7-47CF-AC91-A7197EB6BE05}" type="presParOf" srcId="{EFD876D8-6A04-42E1-8388-1340CC6A998D}" destId="{5F2FE984-7A51-40B1-BB15-ECDB7CB93B0E}" srcOrd="0" destOrd="0" presId="urn:microsoft.com/office/officeart/2005/8/layout/orgChart1"/>
    <dgm:cxn modelId="{CFECB4C6-955F-4D87-AE16-CB4CD33967DC}" type="presParOf" srcId="{EFD876D8-6A04-42E1-8388-1340CC6A998D}" destId="{93581C4A-6ECC-4E92-A11E-3BF379D33D2E}" srcOrd="1" destOrd="0" presId="urn:microsoft.com/office/officeart/2005/8/layout/orgChart1"/>
    <dgm:cxn modelId="{92D2665D-46FC-4BD6-A979-83CE602C07F7}" type="presParOf" srcId="{1955D74A-A402-491D-95F9-0958A4823BBB}" destId="{8F2AB82A-CB11-4B5B-A909-AAC594EE54C8}" srcOrd="1" destOrd="0" presId="urn:microsoft.com/office/officeart/2005/8/layout/orgChart1"/>
    <dgm:cxn modelId="{DC0DCA4A-5239-48F7-A4D6-9C88B022CE0B}" type="presParOf" srcId="{1955D74A-A402-491D-95F9-0958A4823BBB}" destId="{90B389E2-271B-43BD-8F00-9E2EE90DA142}" srcOrd="2" destOrd="0" presId="urn:microsoft.com/office/officeart/2005/8/layout/orgChart1"/>
    <dgm:cxn modelId="{01C8A2FB-F879-4B7A-9E05-5997071EFA48}" type="presParOf" srcId="{6A6BC903-3451-4D62-93BB-05285260BB1D}" destId="{3DB4310D-A92E-4C33-9403-6EED330B73D4}"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350EC7-4F93-4E9E-88BB-E975DDD3AED4}">
      <dsp:nvSpPr>
        <dsp:cNvPr id="0" name=""/>
        <dsp:cNvSpPr/>
      </dsp:nvSpPr>
      <dsp:spPr>
        <a:xfrm>
          <a:off x="1140221" y="1189831"/>
          <a:ext cx="3569493" cy="356949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6E0942-DEAC-4AEC-A8A1-997398AB22A2}">
      <dsp:nvSpPr>
        <dsp:cNvPr id="0" name=""/>
        <dsp:cNvSpPr/>
      </dsp:nvSpPr>
      <dsp:spPr>
        <a:xfrm>
          <a:off x="2330053" y="2379662"/>
          <a:ext cx="1189831" cy="118983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4415B2-6779-4D4B-8597-9365278C06F3}">
      <dsp:nvSpPr>
        <dsp:cNvPr id="0" name=""/>
        <dsp:cNvSpPr/>
      </dsp:nvSpPr>
      <dsp:spPr>
        <a:xfrm>
          <a:off x="5304631" y="0"/>
          <a:ext cx="1784746" cy="1487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816" tIns="54610" rIns="54610" bIns="54610" numCol="1" spcCol="1270" anchor="ctr" anchorCtr="0">
          <a:no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ku-Arab-IQ" sz="4300" b="0" i="0" u="none" strike="noStrike" kern="1200" cap="none" normalizeH="0" baseline="0" dirty="0" smtClean="0">
              <a:ln>
                <a:noFill/>
              </a:ln>
              <a:solidFill>
                <a:schemeClr val="tx1"/>
              </a:solidFill>
              <a:effectLst/>
              <a:latin typeface="Tahoma" pitchFamily="34" charset="0"/>
              <a:cs typeface="Ali_K_Alwand" pitchFamily="2" charset="-78"/>
            </a:rPr>
            <a:t>گ</a:t>
          </a:r>
          <a:r>
            <a:rPr kumimoji="0" lang="ar-SA" sz="4300" b="0" i="0" u="none" strike="noStrike" kern="1200" cap="none" normalizeH="0" baseline="0" dirty="0" smtClean="0">
              <a:ln>
                <a:noFill/>
              </a:ln>
              <a:solidFill>
                <a:schemeClr val="tx1"/>
              </a:solidFill>
              <a:effectLst/>
              <a:latin typeface="Tahoma" pitchFamily="34" charset="0"/>
              <a:cs typeface="Ali_K_Alwand" pitchFamily="2" charset="-78"/>
            </a:rPr>
            <a:t>ونجاندنى</a:t>
          </a:r>
          <a:r>
            <a:rPr kumimoji="0" lang="ar-IQ" sz="4300" b="0" i="0" u="none" strike="noStrike" kern="1200" cap="none" normalizeH="0" baseline="0" dirty="0" smtClean="0">
              <a:ln>
                <a:noFill/>
              </a:ln>
              <a:solidFill>
                <a:schemeClr val="tx1"/>
              </a:solidFill>
              <a:effectLst/>
              <a:latin typeface="Tahoma" pitchFamily="34" charset="0"/>
              <a:cs typeface="Ali_K_Alwand" pitchFamily="2" charset="-78"/>
            </a:rPr>
            <a:t> كةسيى</a:t>
          </a:r>
          <a:endParaRPr kumimoji="0" lang="en-US" sz="4300" b="0" i="0" u="none" strike="noStrike" kern="1200" cap="none" normalizeH="0" baseline="0" dirty="0" smtClean="0">
            <a:ln>
              <a:noFill/>
            </a:ln>
            <a:solidFill>
              <a:schemeClr val="tx1"/>
            </a:solidFill>
            <a:effectLst/>
            <a:latin typeface="Tahoma" pitchFamily="34" charset="0"/>
            <a:cs typeface="Ali_K_Alwand" pitchFamily="2" charset="-78"/>
          </a:endParaRPr>
        </a:p>
      </dsp:txBody>
      <dsp:txXfrm>
        <a:off x="5304631" y="0"/>
        <a:ext cx="1784746" cy="1487289"/>
      </dsp:txXfrm>
    </dsp:sp>
    <dsp:sp modelId="{CC5FAABB-9C4D-4684-85F6-AAD85E8E9FD9}">
      <dsp:nvSpPr>
        <dsp:cNvPr id="0" name=""/>
        <dsp:cNvSpPr/>
      </dsp:nvSpPr>
      <dsp:spPr>
        <a:xfrm>
          <a:off x="4858444" y="743644"/>
          <a:ext cx="44618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D26D66-73AB-48ED-83FE-584E4F814E5F}">
      <dsp:nvSpPr>
        <dsp:cNvPr id="0" name=""/>
        <dsp:cNvSpPr/>
      </dsp:nvSpPr>
      <dsp:spPr>
        <a:xfrm rot="5400000">
          <a:off x="2774901" y="892522"/>
          <a:ext cx="2232123" cy="1931988"/>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0C5419-30B8-4169-8C67-A4693597BDC2}">
      <dsp:nvSpPr>
        <dsp:cNvPr id="0" name=""/>
        <dsp:cNvSpPr/>
      </dsp:nvSpPr>
      <dsp:spPr>
        <a:xfrm>
          <a:off x="5304631" y="1487289"/>
          <a:ext cx="1784746" cy="1487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816" tIns="54610" rIns="54610" bIns="54610" numCol="1" spcCol="1270" anchor="ctr" anchorCtr="0">
          <a:no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ku-Arab-IQ" sz="4300" b="0" i="0" u="none" strike="noStrike" kern="1200" cap="none" normalizeH="0" baseline="0" dirty="0" smtClean="0">
              <a:ln>
                <a:noFill/>
              </a:ln>
              <a:solidFill>
                <a:schemeClr val="tx1"/>
              </a:solidFill>
              <a:effectLst/>
              <a:latin typeface="Tahoma" pitchFamily="34" charset="0"/>
              <a:cs typeface="Ali_K_Alwand" pitchFamily="2" charset="-78"/>
            </a:rPr>
            <a:t>گ</a:t>
          </a:r>
          <a:r>
            <a:rPr kumimoji="0" lang="ar-SA" sz="4300" b="0" i="0" u="none" strike="noStrike" kern="1200" cap="none" normalizeH="0" baseline="0" dirty="0" smtClean="0">
              <a:ln>
                <a:noFill/>
              </a:ln>
              <a:solidFill>
                <a:schemeClr val="tx1"/>
              </a:solidFill>
              <a:effectLst/>
              <a:latin typeface="Tahoma" pitchFamily="34" charset="0"/>
              <a:cs typeface="Ali_K_Alwand" pitchFamily="2" charset="-78"/>
            </a:rPr>
            <a:t>ونجاندنى</a:t>
          </a:r>
          <a:r>
            <a:rPr kumimoji="0" lang="ar-IQ" sz="4300" b="0" i="0" u="none" strike="noStrike" kern="1200" cap="none" normalizeH="0" baseline="0" dirty="0" smtClean="0">
              <a:ln>
                <a:noFill/>
              </a:ln>
              <a:solidFill>
                <a:schemeClr val="tx1"/>
              </a:solidFill>
              <a:effectLst/>
              <a:latin typeface="Tahoma" pitchFamily="34" charset="0"/>
              <a:cs typeface="Ali_K_Alwand" pitchFamily="2" charset="-78"/>
            </a:rPr>
            <a:t> كؤمةلاَيةتى</a:t>
          </a:r>
          <a:endParaRPr kumimoji="0" lang="en-US" sz="4300" b="0" i="0" u="none" strike="noStrike" kern="1200" cap="none" normalizeH="0" baseline="0" dirty="0" smtClean="0">
            <a:ln>
              <a:noFill/>
            </a:ln>
            <a:solidFill>
              <a:schemeClr val="tx1"/>
            </a:solidFill>
            <a:effectLst/>
            <a:latin typeface="Tahoma" pitchFamily="34" charset="0"/>
            <a:cs typeface="Ali_K_Alwand" pitchFamily="2" charset="-78"/>
          </a:endParaRPr>
        </a:p>
      </dsp:txBody>
      <dsp:txXfrm>
        <a:off x="5304631" y="1487289"/>
        <a:ext cx="1784746" cy="1487289"/>
      </dsp:txXfrm>
    </dsp:sp>
    <dsp:sp modelId="{0C2E6AE7-1E80-4721-8288-53E76E159C16}">
      <dsp:nvSpPr>
        <dsp:cNvPr id="0" name=""/>
        <dsp:cNvSpPr/>
      </dsp:nvSpPr>
      <dsp:spPr>
        <a:xfrm>
          <a:off x="4858444" y="2230933"/>
          <a:ext cx="44618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FB6E06-57D4-4B9E-951E-8A7180695215}">
      <dsp:nvSpPr>
        <dsp:cNvPr id="0" name=""/>
        <dsp:cNvSpPr/>
      </dsp:nvSpPr>
      <dsp:spPr>
        <a:xfrm rot="5400000">
          <a:off x="3535828" y="2474432"/>
          <a:ext cx="1562486" cy="1079771"/>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678AE9-2793-4FE8-B31D-297E815E3137}">
      <dsp:nvSpPr>
        <dsp:cNvPr id="0" name=""/>
        <dsp:cNvSpPr/>
      </dsp:nvSpPr>
      <dsp:spPr>
        <a:xfrm>
          <a:off x="3657342" y="1598355"/>
          <a:ext cx="1226064" cy="12260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3700" b="0" i="0" u="none" strike="noStrike" kern="1200" cap="none" normalizeH="0" baseline="0" smtClean="0">
              <a:ln>
                <a:noFill/>
              </a:ln>
              <a:solidFill>
                <a:schemeClr val="tx1"/>
              </a:solidFill>
              <a:effectLst/>
              <a:latin typeface="Arial" pitchFamily="34" charset="0"/>
              <a:cs typeface="Ali-A-Alwand" pitchFamily="2" charset="-78"/>
            </a:rPr>
            <a:t>التوافق</a:t>
          </a:r>
          <a:endParaRPr kumimoji="0" lang="en-US" sz="3700" b="0" i="0" u="none" strike="noStrike" kern="1200" cap="none" normalizeH="0" baseline="0" smtClean="0">
            <a:ln>
              <a:noFill/>
            </a:ln>
            <a:solidFill>
              <a:schemeClr val="tx1"/>
            </a:solidFill>
            <a:effectLst/>
            <a:latin typeface="Arial" pitchFamily="34" charset="0"/>
            <a:cs typeface="Ali-A-Alwand" pitchFamily="2" charset="-78"/>
          </a:endParaRPr>
        </a:p>
      </dsp:txBody>
      <dsp:txXfrm>
        <a:off x="3836895" y="1777908"/>
        <a:ext cx="866958" cy="866958"/>
      </dsp:txXfrm>
    </dsp:sp>
    <dsp:sp modelId="{3B1F3A70-C077-4538-AD13-FCDAE463D93E}">
      <dsp:nvSpPr>
        <dsp:cNvPr id="0" name=""/>
        <dsp:cNvSpPr/>
      </dsp:nvSpPr>
      <dsp:spPr>
        <a:xfrm rot="16200000">
          <a:off x="4085288" y="1400348"/>
          <a:ext cx="370172" cy="25839"/>
        </a:xfrm>
        <a:custGeom>
          <a:avLst/>
          <a:gdLst/>
          <a:ahLst/>
          <a:cxnLst/>
          <a:rect l="0" t="0" r="0" b="0"/>
          <a:pathLst>
            <a:path>
              <a:moveTo>
                <a:pt x="0" y="12919"/>
              </a:moveTo>
              <a:lnTo>
                <a:pt x="370172" y="129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a:off x="4261120" y="1404014"/>
        <a:ext cx="18508" cy="18508"/>
      </dsp:txXfrm>
    </dsp:sp>
    <dsp:sp modelId="{723A658E-63AE-42B1-9AE4-6EA73850E3CF}">
      <dsp:nvSpPr>
        <dsp:cNvPr id="0" name=""/>
        <dsp:cNvSpPr/>
      </dsp:nvSpPr>
      <dsp:spPr>
        <a:xfrm>
          <a:off x="3657342" y="2117"/>
          <a:ext cx="1226064" cy="12260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smtClean="0">
              <a:ln>
                <a:noFill/>
              </a:ln>
              <a:solidFill>
                <a:schemeClr val="tx1"/>
              </a:solidFill>
              <a:effectLst/>
              <a:latin typeface="Arial" pitchFamily="34" charset="0"/>
              <a:cs typeface="Ali-A-Alwand" pitchFamily="2" charset="-78"/>
            </a:rPr>
            <a:t>الراحة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smtClean="0">
              <a:ln>
                <a:noFill/>
              </a:ln>
              <a:solidFill>
                <a:schemeClr val="tx1"/>
              </a:solidFill>
              <a:effectLst/>
              <a:latin typeface="Arial" pitchFamily="34" charset="0"/>
              <a:cs typeface="Ali-A-Alwand" pitchFamily="2" charset="-78"/>
            </a:rPr>
            <a:t>النفسي</a:t>
          </a:r>
          <a:endParaRPr kumimoji="0" lang="en-US" sz="2600" b="0" i="0" u="none" strike="noStrike" kern="1200" cap="none" normalizeH="0" baseline="0" smtClean="0">
            <a:ln>
              <a:noFill/>
            </a:ln>
            <a:solidFill>
              <a:schemeClr val="tx1"/>
            </a:solidFill>
            <a:effectLst/>
            <a:latin typeface="Arial" pitchFamily="34" charset="0"/>
            <a:cs typeface="Ali-A-Alwand" pitchFamily="2" charset="-78"/>
          </a:endParaRPr>
        </a:p>
      </dsp:txBody>
      <dsp:txXfrm>
        <a:off x="3836895" y="181670"/>
        <a:ext cx="866958" cy="866958"/>
      </dsp:txXfrm>
    </dsp:sp>
    <dsp:sp modelId="{523659A1-3945-429F-BD7C-836B1D61046B}">
      <dsp:nvSpPr>
        <dsp:cNvPr id="0" name=""/>
        <dsp:cNvSpPr/>
      </dsp:nvSpPr>
      <dsp:spPr>
        <a:xfrm rot="19800000">
          <a:off x="4776479" y="1799408"/>
          <a:ext cx="370172" cy="25839"/>
        </a:xfrm>
        <a:custGeom>
          <a:avLst/>
          <a:gdLst/>
          <a:ahLst/>
          <a:cxnLst/>
          <a:rect l="0" t="0" r="0" b="0"/>
          <a:pathLst>
            <a:path>
              <a:moveTo>
                <a:pt x="0" y="12919"/>
              </a:moveTo>
              <a:lnTo>
                <a:pt x="370172" y="129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a:off x="4952311" y="1803073"/>
        <a:ext cx="18508" cy="18508"/>
      </dsp:txXfrm>
    </dsp:sp>
    <dsp:sp modelId="{D358A1CA-3479-428B-AA45-6FD90214A4F7}">
      <dsp:nvSpPr>
        <dsp:cNvPr id="0" name=""/>
        <dsp:cNvSpPr/>
      </dsp:nvSpPr>
      <dsp:spPr>
        <a:xfrm>
          <a:off x="5039724" y="800236"/>
          <a:ext cx="1226064" cy="12260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smtClean="0">
              <a:ln>
                <a:noFill/>
              </a:ln>
              <a:solidFill>
                <a:schemeClr val="tx1"/>
              </a:solidFill>
              <a:effectLst/>
              <a:latin typeface="Arial" pitchFamily="34" charset="0"/>
              <a:cs typeface="Ali-A-Alwand" pitchFamily="2" charset="-78"/>
            </a:rPr>
            <a:t>الكفاية في</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smtClean="0">
              <a:ln>
                <a:noFill/>
              </a:ln>
              <a:solidFill>
                <a:schemeClr val="tx1"/>
              </a:solidFill>
              <a:effectLst/>
              <a:latin typeface="Arial" pitchFamily="34" charset="0"/>
              <a:cs typeface="Ali-A-Alwand" pitchFamily="2" charset="-78"/>
            </a:rPr>
            <a:t> العمل</a:t>
          </a:r>
          <a:endParaRPr kumimoji="0" lang="en-US" sz="2600" b="0" i="0" u="none" strike="noStrike" kern="1200" cap="none" normalizeH="0" baseline="0" smtClean="0">
            <a:ln>
              <a:noFill/>
            </a:ln>
            <a:solidFill>
              <a:schemeClr val="tx1"/>
            </a:solidFill>
            <a:effectLst/>
            <a:latin typeface="Arial" pitchFamily="34" charset="0"/>
            <a:cs typeface="Ali-A-Alwand" pitchFamily="2" charset="-78"/>
          </a:endParaRPr>
        </a:p>
      </dsp:txBody>
      <dsp:txXfrm>
        <a:off x="5219277" y="979789"/>
        <a:ext cx="866958" cy="866958"/>
      </dsp:txXfrm>
    </dsp:sp>
    <dsp:sp modelId="{818AA191-45C9-491B-A370-52531394C419}">
      <dsp:nvSpPr>
        <dsp:cNvPr id="0" name=""/>
        <dsp:cNvSpPr/>
      </dsp:nvSpPr>
      <dsp:spPr>
        <a:xfrm rot="1800000">
          <a:off x="4776479" y="2597526"/>
          <a:ext cx="370172" cy="25839"/>
        </a:xfrm>
        <a:custGeom>
          <a:avLst/>
          <a:gdLst/>
          <a:ahLst/>
          <a:cxnLst/>
          <a:rect l="0" t="0" r="0" b="0"/>
          <a:pathLst>
            <a:path>
              <a:moveTo>
                <a:pt x="0" y="12919"/>
              </a:moveTo>
              <a:lnTo>
                <a:pt x="370172" y="129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a:off x="4952311" y="2601192"/>
        <a:ext cx="18508" cy="18508"/>
      </dsp:txXfrm>
    </dsp:sp>
    <dsp:sp modelId="{1AE7E344-D771-47AC-AB74-77F344B67373}">
      <dsp:nvSpPr>
        <dsp:cNvPr id="0" name=""/>
        <dsp:cNvSpPr/>
      </dsp:nvSpPr>
      <dsp:spPr>
        <a:xfrm>
          <a:off x="5039724" y="2396473"/>
          <a:ext cx="1226064" cy="12260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dirty="0" smtClean="0">
              <a:ln>
                <a:noFill/>
              </a:ln>
              <a:solidFill>
                <a:schemeClr val="tx1"/>
              </a:solidFill>
              <a:effectLst/>
              <a:latin typeface="Arial" pitchFamily="34" charset="0"/>
              <a:cs typeface="Ali-A-Alwand" pitchFamily="2" charset="-78"/>
            </a:rPr>
            <a:t>مفهوم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dirty="0" smtClean="0">
              <a:ln>
                <a:noFill/>
              </a:ln>
              <a:solidFill>
                <a:schemeClr val="tx1"/>
              </a:solidFill>
              <a:effectLst/>
              <a:latin typeface="Arial" pitchFamily="34" charset="0"/>
              <a:cs typeface="Ali-A-Alwand" pitchFamily="2" charset="-78"/>
            </a:rPr>
            <a:t>الذات</a:t>
          </a:r>
          <a:endParaRPr kumimoji="0" lang="en-US" sz="2600" b="0" i="0" u="none" strike="noStrike" kern="1200" cap="none" normalizeH="0" baseline="0" dirty="0" smtClean="0">
            <a:ln>
              <a:noFill/>
            </a:ln>
            <a:solidFill>
              <a:schemeClr val="tx1"/>
            </a:solidFill>
            <a:effectLst/>
            <a:latin typeface="Arial" pitchFamily="34" charset="0"/>
            <a:cs typeface="Ali-A-Alwand" pitchFamily="2" charset="-78"/>
          </a:endParaRPr>
        </a:p>
      </dsp:txBody>
      <dsp:txXfrm>
        <a:off x="5219277" y="2576026"/>
        <a:ext cx="866958" cy="866958"/>
      </dsp:txXfrm>
    </dsp:sp>
    <dsp:sp modelId="{F7E49FAB-8B0B-4121-AF1C-217F9FF98BB5}">
      <dsp:nvSpPr>
        <dsp:cNvPr id="0" name=""/>
        <dsp:cNvSpPr/>
      </dsp:nvSpPr>
      <dsp:spPr>
        <a:xfrm rot="5400000">
          <a:off x="4085288" y="2996586"/>
          <a:ext cx="370172" cy="25839"/>
        </a:xfrm>
        <a:custGeom>
          <a:avLst/>
          <a:gdLst/>
          <a:ahLst/>
          <a:cxnLst/>
          <a:rect l="0" t="0" r="0" b="0"/>
          <a:pathLst>
            <a:path>
              <a:moveTo>
                <a:pt x="0" y="12919"/>
              </a:moveTo>
              <a:lnTo>
                <a:pt x="370172" y="129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a:off x="4261120" y="3000251"/>
        <a:ext cx="18508" cy="18508"/>
      </dsp:txXfrm>
    </dsp:sp>
    <dsp:sp modelId="{ADB21771-0A78-4EED-A845-3581E29375E8}">
      <dsp:nvSpPr>
        <dsp:cNvPr id="0" name=""/>
        <dsp:cNvSpPr/>
      </dsp:nvSpPr>
      <dsp:spPr>
        <a:xfrm>
          <a:off x="3657342" y="3194592"/>
          <a:ext cx="1226064" cy="12260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smtClean="0">
              <a:ln>
                <a:noFill/>
              </a:ln>
              <a:solidFill>
                <a:schemeClr val="tx1"/>
              </a:solidFill>
              <a:effectLst/>
              <a:latin typeface="Arial" pitchFamily="34" charset="0"/>
              <a:cs typeface="Ali-A-Alwand" pitchFamily="2" charset="-78"/>
            </a:rPr>
            <a:t>الاهداف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smtClean="0">
              <a:ln>
                <a:noFill/>
              </a:ln>
              <a:solidFill>
                <a:schemeClr val="tx1"/>
              </a:solidFill>
              <a:effectLst/>
              <a:latin typeface="Arial" pitchFamily="34" charset="0"/>
              <a:cs typeface="Ali-A-Alwand" pitchFamily="2" charset="-78"/>
            </a:rPr>
            <a:t>الواقعية</a:t>
          </a:r>
          <a:endParaRPr kumimoji="0" lang="en-US" sz="2600" b="0" i="0" u="none" strike="noStrike" kern="1200" cap="none" normalizeH="0" baseline="0" smtClean="0">
            <a:ln>
              <a:noFill/>
            </a:ln>
            <a:solidFill>
              <a:schemeClr val="tx1"/>
            </a:solidFill>
            <a:effectLst/>
            <a:latin typeface="Arial" pitchFamily="34" charset="0"/>
            <a:cs typeface="Ali-A-Alwand" pitchFamily="2" charset="-78"/>
          </a:endParaRPr>
        </a:p>
      </dsp:txBody>
      <dsp:txXfrm>
        <a:off x="3836895" y="3374145"/>
        <a:ext cx="866958" cy="866958"/>
      </dsp:txXfrm>
    </dsp:sp>
    <dsp:sp modelId="{E3A6D622-34BB-4B1C-AFB1-5AFD9E8F11FE}">
      <dsp:nvSpPr>
        <dsp:cNvPr id="0" name=""/>
        <dsp:cNvSpPr/>
      </dsp:nvSpPr>
      <dsp:spPr>
        <a:xfrm rot="9000000">
          <a:off x="3394097" y="2597526"/>
          <a:ext cx="370172" cy="25839"/>
        </a:xfrm>
        <a:custGeom>
          <a:avLst/>
          <a:gdLst/>
          <a:ahLst/>
          <a:cxnLst/>
          <a:rect l="0" t="0" r="0" b="0"/>
          <a:pathLst>
            <a:path>
              <a:moveTo>
                <a:pt x="0" y="12919"/>
              </a:moveTo>
              <a:lnTo>
                <a:pt x="370172" y="129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rot="10800000">
        <a:off x="3569929" y="2601192"/>
        <a:ext cx="18508" cy="18508"/>
      </dsp:txXfrm>
    </dsp:sp>
    <dsp:sp modelId="{0477BE41-0A92-4012-BA2D-791C65ADAD16}">
      <dsp:nvSpPr>
        <dsp:cNvPr id="0" name=""/>
        <dsp:cNvSpPr/>
      </dsp:nvSpPr>
      <dsp:spPr>
        <a:xfrm>
          <a:off x="2274960" y="2396473"/>
          <a:ext cx="1226064" cy="12260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600" b="0" i="0" u="none" strike="noStrike" kern="1200" cap="none" normalizeH="0" baseline="0" dirty="0" smtClean="0">
              <a:ln>
                <a:noFill/>
              </a:ln>
              <a:solidFill>
                <a:schemeClr val="tx1"/>
              </a:solidFill>
              <a:effectLst/>
              <a:latin typeface="Arial" pitchFamily="34" charset="0"/>
              <a:cs typeface="Ali-A-Alwand" pitchFamily="2" charset="-78"/>
            </a:rPr>
            <a:t>ض</a:t>
          </a:r>
          <a:r>
            <a:rPr kumimoji="0" lang="ar-IQ" sz="2600" b="0" i="0" u="none" strike="noStrike" kern="1200" cap="none" normalizeH="0" baseline="0" dirty="0" smtClean="0">
              <a:ln>
                <a:noFill/>
              </a:ln>
              <a:solidFill>
                <a:schemeClr val="tx1"/>
              </a:solidFill>
              <a:effectLst/>
              <a:latin typeface="Arial" pitchFamily="34" charset="0"/>
              <a:cs typeface="Ali-A-Alwand" pitchFamily="2" charset="-78"/>
            </a:rPr>
            <a:t>بط الذات</a:t>
          </a:r>
          <a:endParaRPr kumimoji="0" lang="en-US" sz="2600" b="0" i="0" u="none" strike="noStrike" kern="1200" cap="none" normalizeH="0" baseline="0" dirty="0" smtClean="0">
            <a:ln>
              <a:noFill/>
            </a:ln>
            <a:solidFill>
              <a:schemeClr val="tx1"/>
            </a:solidFill>
            <a:effectLst/>
            <a:latin typeface="Arial" pitchFamily="34" charset="0"/>
            <a:cs typeface="Ali-A-Alwand" pitchFamily="2" charset="-78"/>
          </a:endParaRPr>
        </a:p>
      </dsp:txBody>
      <dsp:txXfrm>
        <a:off x="2454513" y="2576026"/>
        <a:ext cx="866958" cy="866958"/>
      </dsp:txXfrm>
    </dsp:sp>
    <dsp:sp modelId="{A4876F75-D9FC-40AE-82B4-DB8C81A3A3C0}">
      <dsp:nvSpPr>
        <dsp:cNvPr id="0" name=""/>
        <dsp:cNvSpPr/>
      </dsp:nvSpPr>
      <dsp:spPr>
        <a:xfrm rot="12600000">
          <a:off x="3394097" y="1799408"/>
          <a:ext cx="370172" cy="25839"/>
        </a:xfrm>
        <a:custGeom>
          <a:avLst/>
          <a:gdLst/>
          <a:ahLst/>
          <a:cxnLst/>
          <a:rect l="0" t="0" r="0" b="0"/>
          <a:pathLst>
            <a:path>
              <a:moveTo>
                <a:pt x="0" y="12919"/>
              </a:moveTo>
              <a:lnTo>
                <a:pt x="370172" y="129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rot="10800000">
        <a:off x="3569929" y="1803073"/>
        <a:ext cx="18508" cy="18508"/>
      </dsp:txXfrm>
    </dsp:sp>
    <dsp:sp modelId="{201E4DC6-9DDD-41DB-8132-734892FE2F27}">
      <dsp:nvSpPr>
        <dsp:cNvPr id="0" name=""/>
        <dsp:cNvSpPr/>
      </dsp:nvSpPr>
      <dsp:spPr>
        <a:xfrm>
          <a:off x="2274960" y="800236"/>
          <a:ext cx="1226064" cy="12260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smtClean="0">
              <a:ln>
                <a:noFill/>
              </a:ln>
              <a:solidFill>
                <a:schemeClr val="tx1"/>
              </a:solidFill>
              <a:effectLst/>
              <a:latin typeface="Arial" pitchFamily="34" charset="0"/>
              <a:cs typeface="Ali-A-Alwand" pitchFamily="2" charset="-78"/>
            </a:rPr>
            <a:t>العلاقات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600" b="0" i="0" u="none" strike="noStrike" kern="1200" cap="none" normalizeH="0" baseline="0" smtClean="0">
              <a:ln>
                <a:noFill/>
              </a:ln>
              <a:solidFill>
                <a:schemeClr val="tx1"/>
              </a:solidFill>
              <a:effectLst/>
              <a:latin typeface="Arial" pitchFamily="34" charset="0"/>
              <a:cs typeface="Ali-A-Alwand" pitchFamily="2" charset="-78"/>
            </a:rPr>
            <a:t>الاجتماعية</a:t>
          </a:r>
          <a:endParaRPr kumimoji="0" lang="en-US" sz="2600" b="0" i="0" u="none" strike="noStrike" kern="1200" cap="none" normalizeH="0" baseline="0" smtClean="0">
            <a:ln>
              <a:noFill/>
            </a:ln>
            <a:solidFill>
              <a:schemeClr val="tx1"/>
            </a:solidFill>
            <a:effectLst/>
            <a:latin typeface="Arial" pitchFamily="34" charset="0"/>
            <a:cs typeface="Ali-A-Alwand" pitchFamily="2" charset="-78"/>
          </a:endParaRPr>
        </a:p>
      </dsp:txBody>
      <dsp:txXfrm>
        <a:off x="2454513" y="979789"/>
        <a:ext cx="866958" cy="8669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7EDE15-7E7E-42D8-A4FB-C82E03DE437A}">
      <dsp:nvSpPr>
        <dsp:cNvPr id="0" name=""/>
        <dsp:cNvSpPr/>
      </dsp:nvSpPr>
      <dsp:spPr>
        <a:xfrm>
          <a:off x="3530920" y="1921876"/>
          <a:ext cx="1475733" cy="14757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3600" b="0" i="0" u="none" strike="noStrike" kern="1200" cap="none" normalizeH="0" baseline="0" dirty="0" smtClean="0">
              <a:ln>
                <a:noFill/>
              </a:ln>
              <a:solidFill>
                <a:schemeClr val="tx1"/>
              </a:solidFill>
              <a:effectLst/>
              <a:latin typeface="Arial" pitchFamily="34" charset="0"/>
              <a:cs typeface="Ali_K_Alwand" pitchFamily="2" charset="-78"/>
            </a:rPr>
            <a:t>نة</a:t>
          </a:r>
          <a:r>
            <a:rPr kumimoji="0" lang="fa-IR" sz="3600" b="0" i="0" u="none" strike="noStrike" kern="1200" cap="none" normalizeH="0" baseline="0" dirty="0" smtClean="0">
              <a:ln>
                <a:noFill/>
              </a:ln>
              <a:solidFill>
                <a:schemeClr val="tx1"/>
              </a:solidFill>
              <a:effectLst/>
              <a:latin typeface="Arial" pitchFamily="34" charset="0"/>
              <a:cs typeface="Ali_K_Alwand" pitchFamily="2" charset="-78"/>
            </a:rPr>
            <a:t>گ</a:t>
          </a:r>
          <a:r>
            <a:rPr kumimoji="0" lang="ar-IQ" sz="3600" b="0" i="0" u="none" strike="noStrike" kern="1200" cap="none" normalizeH="0" baseline="0" dirty="0" smtClean="0">
              <a:ln>
                <a:noFill/>
              </a:ln>
              <a:solidFill>
                <a:schemeClr val="tx1"/>
              </a:solidFill>
              <a:effectLst/>
              <a:latin typeface="Arial" pitchFamily="34" charset="0"/>
              <a:cs typeface="Ali_K_Alwand" pitchFamily="2" charset="-78"/>
            </a:rPr>
            <a:t>ونجاو</a:t>
          </a:r>
          <a:endParaRPr kumimoji="0" lang="en-US" sz="3600" b="0" i="0" u="none" strike="noStrike" kern="1200" cap="none" normalizeH="0" baseline="0" dirty="0" smtClean="0">
            <a:ln>
              <a:noFill/>
            </a:ln>
            <a:solidFill>
              <a:schemeClr val="tx1"/>
            </a:solidFill>
            <a:effectLst/>
            <a:latin typeface="Arial" pitchFamily="34" charset="0"/>
            <a:cs typeface="Ali_K_Alwand" pitchFamily="2" charset="-78"/>
          </a:endParaRPr>
        </a:p>
      </dsp:txBody>
      <dsp:txXfrm>
        <a:off x="3747036" y="2137992"/>
        <a:ext cx="1043501" cy="1043501"/>
      </dsp:txXfrm>
    </dsp:sp>
    <dsp:sp modelId="{2A9CA179-56B1-4357-BFE1-D52E9372768A}">
      <dsp:nvSpPr>
        <dsp:cNvPr id="0" name=""/>
        <dsp:cNvSpPr/>
      </dsp:nvSpPr>
      <dsp:spPr>
        <a:xfrm rot="16200000">
          <a:off x="4047180" y="1684713"/>
          <a:ext cx="443213" cy="31113"/>
        </a:xfrm>
        <a:custGeom>
          <a:avLst/>
          <a:gdLst/>
          <a:ahLst/>
          <a:cxnLst/>
          <a:rect l="0" t="0" r="0" b="0"/>
          <a:pathLst>
            <a:path>
              <a:moveTo>
                <a:pt x="0" y="15556"/>
              </a:moveTo>
              <a:lnTo>
                <a:pt x="443213"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a:off x="4257707" y="1689189"/>
        <a:ext cx="22160" cy="22160"/>
      </dsp:txXfrm>
    </dsp:sp>
    <dsp:sp modelId="{A7D3B4CB-964B-456E-B60E-B3B51A867C25}">
      <dsp:nvSpPr>
        <dsp:cNvPr id="0" name=""/>
        <dsp:cNvSpPr/>
      </dsp:nvSpPr>
      <dsp:spPr>
        <a:xfrm>
          <a:off x="3530920" y="2929"/>
          <a:ext cx="1475733" cy="14757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ياخين لة</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 كؤمةلَ</a:t>
          </a:r>
          <a:r>
            <a:rPr kumimoji="0" lang="fa-IR" sz="2500" b="0" i="0" u="none" strike="noStrike" kern="1200" cap="none" normalizeH="0" baseline="0" dirty="0" smtClean="0">
              <a:ln>
                <a:noFill/>
              </a:ln>
              <a:solidFill>
                <a:schemeClr val="tx1"/>
              </a:solidFill>
              <a:effectLst/>
              <a:latin typeface="Arial" pitchFamily="34" charset="0"/>
              <a:cs typeface="Ali_K_Alwand" pitchFamily="2" charset="-78"/>
            </a:rPr>
            <a:t>گ</a:t>
          </a: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ا</a:t>
          </a:r>
          <a:endParaRPr kumimoji="0" lang="en-US" sz="2500" b="0" i="0" u="none" strike="noStrike" kern="1200" cap="none" normalizeH="0" baseline="0" dirty="0" smtClean="0">
            <a:ln>
              <a:noFill/>
            </a:ln>
            <a:solidFill>
              <a:schemeClr val="tx1"/>
            </a:solidFill>
            <a:effectLst/>
            <a:latin typeface="Arial" pitchFamily="34" charset="0"/>
            <a:cs typeface="Ali_K_Alwand" pitchFamily="2" charset="-78"/>
          </a:endParaRPr>
        </a:p>
      </dsp:txBody>
      <dsp:txXfrm>
        <a:off x="3747036" y="219045"/>
        <a:ext cx="1043501" cy="1043501"/>
      </dsp:txXfrm>
    </dsp:sp>
    <dsp:sp modelId="{C564ECD5-8B11-4E4D-B7AF-D8054C513B8A}">
      <dsp:nvSpPr>
        <dsp:cNvPr id="0" name=""/>
        <dsp:cNvSpPr/>
      </dsp:nvSpPr>
      <dsp:spPr>
        <a:xfrm rot="20520000">
          <a:off x="4959694" y="2347692"/>
          <a:ext cx="443213" cy="31113"/>
        </a:xfrm>
        <a:custGeom>
          <a:avLst/>
          <a:gdLst/>
          <a:ahLst/>
          <a:cxnLst/>
          <a:rect l="0" t="0" r="0" b="0"/>
          <a:pathLst>
            <a:path>
              <a:moveTo>
                <a:pt x="0" y="15556"/>
              </a:moveTo>
              <a:lnTo>
                <a:pt x="443213"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a:off x="5170220" y="2352169"/>
        <a:ext cx="22160" cy="22160"/>
      </dsp:txXfrm>
    </dsp:sp>
    <dsp:sp modelId="{A04932FF-2106-4274-ABE4-8168476A68C2}">
      <dsp:nvSpPr>
        <dsp:cNvPr id="0" name=""/>
        <dsp:cNvSpPr/>
      </dsp:nvSpPr>
      <dsp:spPr>
        <a:xfrm>
          <a:off x="5355947" y="1328889"/>
          <a:ext cx="1475733" cy="14757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رادةكةن لة</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 كؤمةلَ</a:t>
          </a:r>
          <a:r>
            <a:rPr kumimoji="0" lang="fa-IR" sz="2500" b="0" i="0" u="none" strike="noStrike" kern="1200" cap="none" normalizeH="0" baseline="0" dirty="0" smtClean="0">
              <a:ln>
                <a:noFill/>
              </a:ln>
              <a:solidFill>
                <a:schemeClr val="tx1"/>
              </a:solidFill>
              <a:effectLst/>
              <a:latin typeface="Arial" pitchFamily="34" charset="0"/>
              <a:cs typeface="Ali_K_Alwand" pitchFamily="2" charset="-78"/>
            </a:rPr>
            <a:t>گ</a:t>
          </a: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ا</a:t>
          </a:r>
          <a:endParaRPr kumimoji="0" lang="en-US" sz="2500" b="0" i="0" u="none" strike="noStrike" kern="1200" cap="none" normalizeH="0" baseline="0" dirty="0" smtClean="0">
            <a:ln>
              <a:noFill/>
            </a:ln>
            <a:solidFill>
              <a:schemeClr val="tx1"/>
            </a:solidFill>
            <a:effectLst/>
            <a:latin typeface="Arial" pitchFamily="34" charset="0"/>
            <a:cs typeface="Ali_K_Alwand" pitchFamily="2" charset="-78"/>
          </a:endParaRPr>
        </a:p>
      </dsp:txBody>
      <dsp:txXfrm>
        <a:off x="5572063" y="1545005"/>
        <a:ext cx="1043501" cy="1043501"/>
      </dsp:txXfrm>
    </dsp:sp>
    <dsp:sp modelId="{949CFF61-2966-45FE-9012-6CFA41AF4F1B}">
      <dsp:nvSpPr>
        <dsp:cNvPr id="0" name=""/>
        <dsp:cNvSpPr/>
      </dsp:nvSpPr>
      <dsp:spPr>
        <a:xfrm rot="3240000">
          <a:off x="4611144" y="3420416"/>
          <a:ext cx="443213" cy="31113"/>
        </a:xfrm>
        <a:custGeom>
          <a:avLst/>
          <a:gdLst/>
          <a:ahLst/>
          <a:cxnLst/>
          <a:rect l="0" t="0" r="0" b="0"/>
          <a:pathLst>
            <a:path>
              <a:moveTo>
                <a:pt x="0" y="15556"/>
              </a:moveTo>
              <a:lnTo>
                <a:pt x="443213"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a:off x="4821671" y="3424893"/>
        <a:ext cx="22160" cy="22160"/>
      </dsp:txXfrm>
    </dsp:sp>
    <dsp:sp modelId="{0B26E462-15CA-4807-8DCC-1601E3010B80}">
      <dsp:nvSpPr>
        <dsp:cNvPr id="0" name=""/>
        <dsp:cNvSpPr/>
      </dsp:nvSpPr>
      <dsp:spPr>
        <a:xfrm>
          <a:off x="4658849" y="3474337"/>
          <a:ext cx="1475733" cy="14757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د</a:t>
          </a:r>
          <a:r>
            <a:rPr kumimoji="0" lang="fa-IR" sz="2500" b="0" i="0" u="none" strike="noStrike" kern="1200" cap="none" normalizeH="0" baseline="0" dirty="0" smtClean="0">
              <a:ln>
                <a:noFill/>
              </a:ln>
              <a:solidFill>
                <a:schemeClr val="tx1"/>
              </a:solidFill>
              <a:effectLst/>
              <a:latin typeface="Arial" pitchFamily="34" charset="0"/>
              <a:cs typeface="Ali_K_Alwand" pitchFamily="2" charset="-78"/>
            </a:rPr>
            <a:t>ژ</a:t>
          </a: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ى</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 كؤمةلَ</a:t>
          </a:r>
          <a:r>
            <a:rPr kumimoji="0" lang="fa-IR" sz="2500" b="0" i="0" u="none" strike="noStrike" kern="1200" cap="none" normalizeH="0" baseline="0" dirty="0" smtClean="0">
              <a:ln>
                <a:noFill/>
              </a:ln>
              <a:solidFill>
                <a:schemeClr val="tx1"/>
              </a:solidFill>
              <a:effectLst/>
              <a:latin typeface="Arial" pitchFamily="34" charset="0"/>
              <a:cs typeface="Ali_K_Alwand" pitchFamily="2" charset="-78"/>
            </a:rPr>
            <a:t>گ</a:t>
          </a:r>
          <a:r>
            <a:rPr kumimoji="0" lang="ar-IQ" sz="2500" b="0" i="0" u="none" strike="noStrike" kern="1200" cap="none" normalizeH="0" baseline="0" dirty="0" smtClean="0">
              <a:ln>
                <a:noFill/>
              </a:ln>
              <a:solidFill>
                <a:schemeClr val="tx1"/>
              </a:solidFill>
              <a:effectLst/>
              <a:latin typeface="Arial" pitchFamily="34" charset="0"/>
              <a:cs typeface="Ali_K_Alwand" pitchFamily="2" charset="-78"/>
            </a:rPr>
            <a:t>ان</a:t>
          </a:r>
          <a:endParaRPr kumimoji="0" lang="en-US" sz="2500" b="0" i="0" u="none" strike="noStrike" kern="1200" cap="none" normalizeH="0" baseline="0" dirty="0" smtClean="0">
            <a:ln>
              <a:noFill/>
            </a:ln>
            <a:solidFill>
              <a:schemeClr val="tx1"/>
            </a:solidFill>
            <a:effectLst/>
            <a:latin typeface="Arial" pitchFamily="34" charset="0"/>
            <a:cs typeface="Ali_K_Alwand" pitchFamily="2" charset="-78"/>
          </a:endParaRPr>
        </a:p>
      </dsp:txBody>
      <dsp:txXfrm>
        <a:off x="4874965" y="3690453"/>
        <a:ext cx="1043501" cy="1043501"/>
      </dsp:txXfrm>
    </dsp:sp>
    <dsp:sp modelId="{6808F835-BEAD-453F-95DE-749025015268}">
      <dsp:nvSpPr>
        <dsp:cNvPr id="0" name=""/>
        <dsp:cNvSpPr/>
      </dsp:nvSpPr>
      <dsp:spPr>
        <a:xfrm rot="7560000">
          <a:off x="3483216" y="3420416"/>
          <a:ext cx="443213" cy="31113"/>
        </a:xfrm>
        <a:custGeom>
          <a:avLst/>
          <a:gdLst/>
          <a:ahLst/>
          <a:cxnLst/>
          <a:rect l="0" t="0" r="0" b="0"/>
          <a:pathLst>
            <a:path>
              <a:moveTo>
                <a:pt x="0" y="15556"/>
              </a:moveTo>
              <a:lnTo>
                <a:pt x="443213"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rot="10800000">
        <a:off x="3693742" y="3424893"/>
        <a:ext cx="22160" cy="22160"/>
      </dsp:txXfrm>
    </dsp:sp>
    <dsp:sp modelId="{00FE4E3F-EE67-49EF-BB2E-1A360FC378B7}">
      <dsp:nvSpPr>
        <dsp:cNvPr id="0" name=""/>
        <dsp:cNvSpPr/>
      </dsp:nvSpPr>
      <dsp:spPr>
        <a:xfrm>
          <a:off x="2402992" y="3474337"/>
          <a:ext cx="1475733" cy="14757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smtClean="0">
              <a:ln>
                <a:noFill/>
              </a:ln>
              <a:solidFill>
                <a:schemeClr val="tx1"/>
              </a:solidFill>
              <a:effectLst/>
              <a:latin typeface="Arial" pitchFamily="34" charset="0"/>
              <a:cs typeface="Ali_K_Alwand" pitchFamily="2" charset="-78"/>
            </a:rPr>
            <a:t>مسايرةى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smtClean="0">
              <a:ln>
                <a:noFill/>
              </a:ln>
              <a:solidFill>
                <a:schemeClr val="tx1"/>
              </a:solidFill>
              <a:effectLst/>
              <a:latin typeface="Arial" pitchFamily="34" charset="0"/>
              <a:cs typeface="Ali_K_Alwand" pitchFamily="2" charset="-78"/>
            </a:rPr>
            <a:t>كؤمةلَ ناكةن</a:t>
          </a:r>
          <a:endParaRPr kumimoji="0" lang="en-US" sz="2500" b="0" i="0" u="none" strike="noStrike" kern="1200" cap="none" normalizeH="0" baseline="0" smtClean="0">
            <a:ln>
              <a:noFill/>
            </a:ln>
            <a:solidFill>
              <a:schemeClr val="tx1"/>
            </a:solidFill>
            <a:effectLst/>
            <a:latin typeface="Arial" pitchFamily="34" charset="0"/>
            <a:cs typeface="Ali_K_Alwand" pitchFamily="2" charset="-78"/>
          </a:endParaRPr>
        </a:p>
      </dsp:txBody>
      <dsp:txXfrm>
        <a:off x="2619108" y="3690453"/>
        <a:ext cx="1043501" cy="1043501"/>
      </dsp:txXfrm>
    </dsp:sp>
    <dsp:sp modelId="{4171140E-A3DD-48D8-B97D-FE6604B77AA1}">
      <dsp:nvSpPr>
        <dsp:cNvPr id="0" name=""/>
        <dsp:cNvSpPr/>
      </dsp:nvSpPr>
      <dsp:spPr>
        <a:xfrm rot="11880000">
          <a:off x="3134667" y="2347692"/>
          <a:ext cx="443213" cy="31113"/>
        </a:xfrm>
        <a:custGeom>
          <a:avLst/>
          <a:gdLst/>
          <a:ahLst/>
          <a:cxnLst/>
          <a:rect l="0" t="0" r="0" b="0"/>
          <a:pathLst>
            <a:path>
              <a:moveTo>
                <a:pt x="0" y="15556"/>
              </a:moveTo>
              <a:lnTo>
                <a:pt x="443213"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IQ" sz="500" kern="1200"/>
        </a:p>
      </dsp:txBody>
      <dsp:txXfrm rot="10800000">
        <a:off x="3345193" y="2352169"/>
        <a:ext cx="22160" cy="22160"/>
      </dsp:txXfrm>
    </dsp:sp>
    <dsp:sp modelId="{C26F9F1F-E9BE-40DD-A92C-7560C4B08F74}">
      <dsp:nvSpPr>
        <dsp:cNvPr id="0" name=""/>
        <dsp:cNvSpPr/>
      </dsp:nvSpPr>
      <dsp:spPr>
        <a:xfrm>
          <a:off x="1705894" y="1328889"/>
          <a:ext cx="1475733" cy="14757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smtClean="0">
              <a:ln>
                <a:noFill/>
              </a:ln>
              <a:solidFill>
                <a:schemeClr val="tx1"/>
              </a:solidFill>
              <a:effectLst/>
              <a:latin typeface="Arial" pitchFamily="34" charset="0"/>
              <a:cs typeface="Ali_K_Alwand" pitchFamily="2" charset="-78"/>
            </a:rPr>
            <a:t>كةسيكى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2500" b="0" i="0" u="none" strike="noStrike" kern="1200" cap="none" normalizeH="0" baseline="0" smtClean="0">
              <a:ln>
                <a:noFill/>
              </a:ln>
              <a:solidFill>
                <a:schemeClr val="tx1"/>
              </a:solidFill>
              <a:effectLst/>
              <a:latin typeface="Arial" pitchFamily="34" charset="0"/>
              <a:cs typeface="Ali_K_Alwand" pitchFamily="2" charset="-78"/>
            </a:rPr>
            <a:t>كؤلَن</a:t>
          </a:r>
          <a:endParaRPr kumimoji="0" lang="en-US" sz="2500" b="0" i="0" u="none" strike="noStrike" kern="1200" cap="none" normalizeH="0" baseline="0" smtClean="0">
            <a:ln>
              <a:noFill/>
            </a:ln>
            <a:solidFill>
              <a:schemeClr val="tx1"/>
            </a:solidFill>
            <a:effectLst/>
            <a:latin typeface="Arial" pitchFamily="34" charset="0"/>
            <a:cs typeface="Ali_K_Alwand" pitchFamily="2" charset="-78"/>
          </a:endParaRPr>
        </a:p>
      </dsp:txBody>
      <dsp:txXfrm>
        <a:off x="1922010" y="1545005"/>
        <a:ext cx="1043501" cy="10435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8B34CA-A42A-46F6-BDA5-30704E691BF8}">
      <dsp:nvSpPr>
        <dsp:cNvPr id="0" name=""/>
        <dsp:cNvSpPr/>
      </dsp:nvSpPr>
      <dsp:spPr>
        <a:xfrm>
          <a:off x="3999115" y="463618"/>
          <a:ext cx="1119828" cy="194350"/>
        </a:xfrm>
        <a:custGeom>
          <a:avLst/>
          <a:gdLst/>
          <a:ahLst/>
          <a:cxnLst/>
          <a:rect l="0" t="0" r="0" b="0"/>
          <a:pathLst>
            <a:path>
              <a:moveTo>
                <a:pt x="0" y="0"/>
              </a:moveTo>
              <a:lnTo>
                <a:pt x="0" y="97175"/>
              </a:lnTo>
              <a:lnTo>
                <a:pt x="1119828" y="97175"/>
              </a:lnTo>
              <a:lnTo>
                <a:pt x="1119828" y="19435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CAFDF59-505E-4D73-A7C9-16044AED9757}">
      <dsp:nvSpPr>
        <dsp:cNvPr id="0" name=""/>
        <dsp:cNvSpPr/>
      </dsp:nvSpPr>
      <dsp:spPr>
        <a:xfrm>
          <a:off x="5308667" y="1777797"/>
          <a:ext cx="138821" cy="3054078"/>
        </a:xfrm>
        <a:custGeom>
          <a:avLst/>
          <a:gdLst/>
          <a:ahLst/>
          <a:cxnLst/>
          <a:rect l="0" t="0" r="0" b="0"/>
          <a:pathLst>
            <a:path>
              <a:moveTo>
                <a:pt x="0" y="0"/>
              </a:moveTo>
              <a:lnTo>
                <a:pt x="0" y="3054078"/>
              </a:lnTo>
              <a:lnTo>
                <a:pt x="138821" y="30540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8FAC74-2D14-44D7-9609-719E4A835120}">
      <dsp:nvSpPr>
        <dsp:cNvPr id="0" name=""/>
        <dsp:cNvSpPr/>
      </dsp:nvSpPr>
      <dsp:spPr>
        <a:xfrm>
          <a:off x="5308667" y="1777797"/>
          <a:ext cx="138821" cy="2396989"/>
        </a:xfrm>
        <a:custGeom>
          <a:avLst/>
          <a:gdLst/>
          <a:ahLst/>
          <a:cxnLst/>
          <a:rect l="0" t="0" r="0" b="0"/>
          <a:pathLst>
            <a:path>
              <a:moveTo>
                <a:pt x="0" y="0"/>
              </a:moveTo>
              <a:lnTo>
                <a:pt x="0" y="2396989"/>
              </a:lnTo>
              <a:lnTo>
                <a:pt x="138821" y="239698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EBBDAE-5EB0-4FED-8A23-12328628032B}">
      <dsp:nvSpPr>
        <dsp:cNvPr id="0" name=""/>
        <dsp:cNvSpPr/>
      </dsp:nvSpPr>
      <dsp:spPr>
        <a:xfrm>
          <a:off x="5308667" y="1777797"/>
          <a:ext cx="138821" cy="1739899"/>
        </a:xfrm>
        <a:custGeom>
          <a:avLst/>
          <a:gdLst/>
          <a:ahLst/>
          <a:cxnLst/>
          <a:rect l="0" t="0" r="0" b="0"/>
          <a:pathLst>
            <a:path>
              <a:moveTo>
                <a:pt x="0" y="0"/>
              </a:moveTo>
              <a:lnTo>
                <a:pt x="0" y="1739899"/>
              </a:lnTo>
              <a:lnTo>
                <a:pt x="138821" y="1739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E56CF2-2F5C-4E36-A5E8-DFFEF3DA410B}">
      <dsp:nvSpPr>
        <dsp:cNvPr id="0" name=""/>
        <dsp:cNvSpPr/>
      </dsp:nvSpPr>
      <dsp:spPr>
        <a:xfrm>
          <a:off x="5308667" y="1777797"/>
          <a:ext cx="138821" cy="1082809"/>
        </a:xfrm>
        <a:custGeom>
          <a:avLst/>
          <a:gdLst/>
          <a:ahLst/>
          <a:cxnLst/>
          <a:rect l="0" t="0" r="0" b="0"/>
          <a:pathLst>
            <a:path>
              <a:moveTo>
                <a:pt x="0" y="0"/>
              </a:moveTo>
              <a:lnTo>
                <a:pt x="0" y="1082809"/>
              </a:lnTo>
              <a:lnTo>
                <a:pt x="138821" y="108280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213E41-C308-4B1D-B658-9D6062421BF9}">
      <dsp:nvSpPr>
        <dsp:cNvPr id="0" name=""/>
        <dsp:cNvSpPr/>
      </dsp:nvSpPr>
      <dsp:spPr>
        <a:xfrm>
          <a:off x="5308667" y="1777797"/>
          <a:ext cx="138821" cy="425720"/>
        </a:xfrm>
        <a:custGeom>
          <a:avLst/>
          <a:gdLst/>
          <a:ahLst/>
          <a:cxnLst/>
          <a:rect l="0" t="0" r="0" b="0"/>
          <a:pathLst>
            <a:path>
              <a:moveTo>
                <a:pt x="0" y="0"/>
              </a:moveTo>
              <a:lnTo>
                <a:pt x="0" y="425720"/>
              </a:lnTo>
              <a:lnTo>
                <a:pt x="138821" y="42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A43C13-3075-4430-ABE4-FE45E66A85B9}">
      <dsp:nvSpPr>
        <dsp:cNvPr id="0" name=""/>
        <dsp:cNvSpPr/>
      </dsp:nvSpPr>
      <dsp:spPr>
        <a:xfrm>
          <a:off x="3999115" y="1120707"/>
          <a:ext cx="1679743" cy="194350"/>
        </a:xfrm>
        <a:custGeom>
          <a:avLst/>
          <a:gdLst/>
          <a:ahLst/>
          <a:cxnLst/>
          <a:rect l="0" t="0" r="0" b="0"/>
          <a:pathLst>
            <a:path>
              <a:moveTo>
                <a:pt x="0" y="0"/>
              </a:moveTo>
              <a:lnTo>
                <a:pt x="0" y="97175"/>
              </a:lnTo>
              <a:lnTo>
                <a:pt x="1679743" y="97175"/>
              </a:lnTo>
              <a:lnTo>
                <a:pt x="1679743" y="1943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4640D4-08B2-4CB2-A80B-03AE958BFCF0}">
      <dsp:nvSpPr>
        <dsp:cNvPr id="0" name=""/>
        <dsp:cNvSpPr/>
      </dsp:nvSpPr>
      <dsp:spPr>
        <a:xfrm>
          <a:off x="4188838" y="1777797"/>
          <a:ext cx="138821" cy="3054078"/>
        </a:xfrm>
        <a:custGeom>
          <a:avLst/>
          <a:gdLst/>
          <a:ahLst/>
          <a:cxnLst/>
          <a:rect l="0" t="0" r="0" b="0"/>
          <a:pathLst>
            <a:path>
              <a:moveTo>
                <a:pt x="0" y="0"/>
              </a:moveTo>
              <a:lnTo>
                <a:pt x="0" y="3054078"/>
              </a:lnTo>
              <a:lnTo>
                <a:pt x="138821" y="30540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BCDB42-9861-4FD8-934A-5CB3954D8CF7}">
      <dsp:nvSpPr>
        <dsp:cNvPr id="0" name=""/>
        <dsp:cNvSpPr/>
      </dsp:nvSpPr>
      <dsp:spPr>
        <a:xfrm>
          <a:off x="4188838" y="1777797"/>
          <a:ext cx="138821" cy="2396989"/>
        </a:xfrm>
        <a:custGeom>
          <a:avLst/>
          <a:gdLst/>
          <a:ahLst/>
          <a:cxnLst/>
          <a:rect l="0" t="0" r="0" b="0"/>
          <a:pathLst>
            <a:path>
              <a:moveTo>
                <a:pt x="0" y="0"/>
              </a:moveTo>
              <a:lnTo>
                <a:pt x="0" y="2396989"/>
              </a:lnTo>
              <a:lnTo>
                <a:pt x="138821" y="239698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C4736A0-9E2F-4120-BA84-8F1A051FA015}">
      <dsp:nvSpPr>
        <dsp:cNvPr id="0" name=""/>
        <dsp:cNvSpPr/>
      </dsp:nvSpPr>
      <dsp:spPr>
        <a:xfrm>
          <a:off x="4188838" y="1777797"/>
          <a:ext cx="138821" cy="1739899"/>
        </a:xfrm>
        <a:custGeom>
          <a:avLst/>
          <a:gdLst/>
          <a:ahLst/>
          <a:cxnLst/>
          <a:rect l="0" t="0" r="0" b="0"/>
          <a:pathLst>
            <a:path>
              <a:moveTo>
                <a:pt x="0" y="0"/>
              </a:moveTo>
              <a:lnTo>
                <a:pt x="0" y="1739899"/>
              </a:lnTo>
              <a:lnTo>
                <a:pt x="138821" y="1739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C651E0-8C14-4D7B-BC96-A82B3C19F985}">
      <dsp:nvSpPr>
        <dsp:cNvPr id="0" name=""/>
        <dsp:cNvSpPr/>
      </dsp:nvSpPr>
      <dsp:spPr>
        <a:xfrm>
          <a:off x="4188838" y="1777797"/>
          <a:ext cx="138821" cy="1082809"/>
        </a:xfrm>
        <a:custGeom>
          <a:avLst/>
          <a:gdLst/>
          <a:ahLst/>
          <a:cxnLst/>
          <a:rect l="0" t="0" r="0" b="0"/>
          <a:pathLst>
            <a:path>
              <a:moveTo>
                <a:pt x="0" y="0"/>
              </a:moveTo>
              <a:lnTo>
                <a:pt x="0" y="1082809"/>
              </a:lnTo>
              <a:lnTo>
                <a:pt x="138821" y="108280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DE2FC8-B22A-42B0-8B8C-022CC570892D}">
      <dsp:nvSpPr>
        <dsp:cNvPr id="0" name=""/>
        <dsp:cNvSpPr/>
      </dsp:nvSpPr>
      <dsp:spPr>
        <a:xfrm>
          <a:off x="4188838" y="1777797"/>
          <a:ext cx="138821" cy="425720"/>
        </a:xfrm>
        <a:custGeom>
          <a:avLst/>
          <a:gdLst/>
          <a:ahLst/>
          <a:cxnLst/>
          <a:rect l="0" t="0" r="0" b="0"/>
          <a:pathLst>
            <a:path>
              <a:moveTo>
                <a:pt x="0" y="0"/>
              </a:moveTo>
              <a:lnTo>
                <a:pt x="0" y="425720"/>
              </a:lnTo>
              <a:lnTo>
                <a:pt x="138821" y="42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EB3D6B-CA81-4901-B593-15DAE815C741}">
      <dsp:nvSpPr>
        <dsp:cNvPr id="0" name=""/>
        <dsp:cNvSpPr/>
      </dsp:nvSpPr>
      <dsp:spPr>
        <a:xfrm>
          <a:off x="3999115" y="1120707"/>
          <a:ext cx="559914" cy="194350"/>
        </a:xfrm>
        <a:custGeom>
          <a:avLst/>
          <a:gdLst/>
          <a:ahLst/>
          <a:cxnLst/>
          <a:rect l="0" t="0" r="0" b="0"/>
          <a:pathLst>
            <a:path>
              <a:moveTo>
                <a:pt x="0" y="0"/>
              </a:moveTo>
              <a:lnTo>
                <a:pt x="0" y="97175"/>
              </a:lnTo>
              <a:lnTo>
                <a:pt x="559914" y="97175"/>
              </a:lnTo>
              <a:lnTo>
                <a:pt x="559914" y="1943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295C77-D5C6-4431-932C-3919A6602935}">
      <dsp:nvSpPr>
        <dsp:cNvPr id="0" name=""/>
        <dsp:cNvSpPr/>
      </dsp:nvSpPr>
      <dsp:spPr>
        <a:xfrm>
          <a:off x="3069009" y="1777797"/>
          <a:ext cx="138821" cy="3054078"/>
        </a:xfrm>
        <a:custGeom>
          <a:avLst/>
          <a:gdLst/>
          <a:ahLst/>
          <a:cxnLst/>
          <a:rect l="0" t="0" r="0" b="0"/>
          <a:pathLst>
            <a:path>
              <a:moveTo>
                <a:pt x="0" y="0"/>
              </a:moveTo>
              <a:lnTo>
                <a:pt x="0" y="3054078"/>
              </a:lnTo>
              <a:lnTo>
                <a:pt x="138821" y="30540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B3D25-E5B1-4F54-95C6-1C7DF76683D3}">
      <dsp:nvSpPr>
        <dsp:cNvPr id="0" name=""/>
        <dsp:cNvSpPr/>
      </dsp:nvSpPr>
      <dsp:spPr>
        <a:xfrm>
          <a:off x="3069009" y="1777797"/>
          <a:ext cx="138821" cy="2396989"/>
        </a:xfrm>
        <a:custGeom>
          <a:avLst/>
          <a:gdLst/>
          <a:ahLst/>
          <a:cxnLst/>
          <a:rect l="0" t="0" r="0" b="0"/>
          <a:pathLst>
            <a:path>
              <a:moveTo>
                <a:pt x="0" y="0"/>
              </a:moveTo>
              <a:lnTo>
                <a:pt x="0" y="2396989"/>
              </a:lnTo>
              <a:lnTo>
                <a:pt x="138821" y="239698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7A5665-2C37-4351-B07D-0B590B1E546B}">
      <dsp:nvSpPr>
        <dsp:cNvPr id="0" name=""/>
        <dsp:cNvSpPr/>
      </dsp:nvSpPr>
      <dsp:spPr>
        <a:xfrm>
          <a:off x="3069009" y="1777797"/>
          <a:ext cx="138821" cy="1739899"/>
        </a:xfrm>
        <a:custGeom>
          <a:avLst/>
          <a:gdLst/>
          <a:ahLst/>
          <a:cxnLst/>
          <a:rect l="0" t="0" r="0" b="0"/>
          <a:pathLst>
            <a:path>
              <a:moveTo>
                <a:pt x="0" y="0"/>
              </a:moveTo>
              <a:lnTo>
                <a:pt x="0" y="1739899"/>
              </a:lnTo>
              <a:lnTo>
                <a:pt x="138821" y="1739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2E7E597-2F4D-4C8A-ACEA-293401115BE2}">
      <dsp:nvSpPr>
        <dsp:cNvPr id="0" name=""/>
        <dsp:cNvSpPr/>
      </dsp:nvSpPr>
      <dsp:spPr>
        <a:xfrm>
          <a:off x="3069009" y="1777797"/>
          <a:ext cx="138821" cy="1082809"/>
        </a:xfrm>
        <a:custGeom>
          <a:avLst/>
          <a:gdLst/>
          <a:ahLst/>
          <a:cxnLst/>
          <a:rect l="0" t="0" r="0" b="0"/>
          <a:pathLst>
            <a:path>
              <a:moveTo>
                <a:pt x="0" y="0"/>
              </a:moveTo>
              <a:lnTo>
                <a:pt x="0" y="1082809"/>
              </a:lnTo>
              <a:lnTo>
                <a:pt x="138821" y="108280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9BC4558-8E01-493F-B8DB-77A551752407}">
      <dsp:nvSpPr>
        <dsp:cNvPr id="0" name=""/>
        <dsp:cNvSpPr/>
      </dsp:nvSpPr>
      <dsp:spPr>
        <a:xfrm>
          <a:off x="3069009" y="1777797"/>
          <a:ext cx="138821" cy="425720"/>
        </a:xfrm>
        <a:custGeom>
          <a:avLst/>
          <a:gdLst/>
          <a:ahLst/>
          <a:cxnLst/>
          <a:rect l="0" t="0" r="0" b="0"/>
          <a:pathLst>
            <a:path>
              <a:moveTo>
                <a:pt x="0" y="0"/>
              </a:moveTo>
              <a:lnTo>
                <a:pt x="0" y="425720"/>
              </a:lnTo>
              <a:lnTo>
                <a:pt x="138821" y="42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954777-E2EB-4F6E-8849-7281A1AAB519}">
      <dsp:nvSpPr>
        <dsp:cNvPr id="0" name=""/>
        <dsp:cNvSpPr/>
      </dsp:nvSpPr>
      <dsp:spPr>
        <a:xfrm>
          <a:off x="3439200" y="1120707"/>
          <a:ext cx="559914" cy="194350"/>
        </a:xfrm>
        <a:custGeom>
          <a:avLst/>
          <a:gdLst/>
          <a:ahLst/>
          <a:cxnLst/>
          <a:rect l="0" t="0" r="0" b="0"/>
          <a:pathLst>
            <a:path>
              <a:moveTo>
                <a:pt x="559914" y="0"/>
              </a:moveTo>
              <a:lnTo>
                <a:pt x="559914" y="97175"/>
              </a:lnTo>
              <a:lnTo>
                <a:pt x="0" y="97175"/>
              </a:lnTo>
              <a:lnTo>
                <a:pt x="0" y="1943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01FDCF4-28E9-4259-B6F3-4B5412E51319}">
      <dsp:nvSpPr>
        <dsp:cNvPr id="0" name=""/>
        <dsp:cNvSpPr/>
      </dsp:nvSpPr>
      <dsp:spPr>
        <a:xfrm>
          <a:off x="1949180" y="1777797"/>
          <a:ext cx="138821" cy="1739899"/>
        </a:xfrm>
        <a:custGeom>
          <a:avLst/>
          <a:gdLst/>
          <a:ahLst/>
          <a:cxnLst/>
          <a:rect l="0" t="0" r="0" b="0"/>
          <a:pathLst>
            <a:path>
              <a:moveTo>
                <a:pt x="0" y="0"/>
              </a:moveTo>
              <a:lnTo>
                <a:pt x="0" y="1739899"/>
              </a:lnTo>
              <a:lnTo>
                <a:pt x="138821" y="1739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0A27CB-7709-4B87-ABFF-9C67486B75F1}">
      <dsp:nvSpPr>
        <dsp:cNvPr id="0" name=""/>
        <dsp:cNvSpPr/>
      </dsp:nvSpPr>
      <dsp:spPr>
        <a:xfrm>
          <a:off x="1949180" y="1777797"/>
          <a:ext cx="138821" cy="1082809"/>
        </a:xfrm>
        <a:custGeom>
          <a:avLst/>
          <a:gdLst/>
          <a:ahLst/>
          <a:cxnLst/>
          <a:rect l="0" t="0" r="0" b="0"/>
          <a:pathLst>
            <a:path>
              <a:moveTo>
                <a:pt x="0" y="0"/>
              </a:moveTo>
              <a:lnTo>
                <a:pt x="0" y="1082809"/>
              </a:lnTo>
              <a:lnTo>
                <a:pt x="138821" y="108280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9D52E7-1C0F-459C-9933-A391EF6E659E}">
      <dsp:nvSpPr>
        <dsp:cNvPr id="0" name=""/>
        <dsp:cNvSpPr/>
      </dsp:nvSpPr>
      <dsp:spPr>
        <a:xfrm>
          <a:off x="1949180" y="1777797"/>
          <a:ext cx="138821" cy="425720"/>
        </a:xfrm>
        <a:custGeom>
          <a:avLst/>
          <a:gdLst/>
          <a:ahLst/>
          <a:cxnLst/>
          <a:rect l="0" t="0" r="0" b="0"/>
          <a:pathLst>
            <a:path>
              <a:moveTo>
                <a:pt x="0" y="0"/>
              </a:moveTo>
              <a:lnTo>
                <a:pt x="0" y="425720"/>
              </a:lnTo>
              <a:lnTo>
                <a:pt x="138821" y="42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E1A288-E43D-4F85-8C09-81DBF8BEEFEE}">
      <dsp:nvSpPr>
        <dsp:cNvPr id="0" name=""/>
        <dsp:cNvSpPr/>
      </dsp:nvSpPr>
      <dsp:spPr>
        <a:xfrm>
          <a:off x="2319371" y="1120707"/>
          <a:ext cx="1679743" cy="194350"/>
        </a:xfrm>
        <a:custGeom>
          <a:avLst/>
          <a:gdLst/>
          <a:ahLst/>
          <a:cxnLst/>
          <a:rect l="0" t="0" r="0" b="0"/>
          <a:pathLst>
            <a:path>
              <a:moveTo>
                <a:pt x="1679743" y="0"/>
              </a:moveTo>
              <a:lnTo>
                <a:pt x="1679743" y="97175"/>
              </a:lnTo>
              <a:lnTo>
                <a:pt x="0" y="97175"/>
              </a:lnTo>
              <a:lnTo>
                <a:pt x="0" y="1943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CE1590-B145-46D3-8A25-35FDA0FE5063}">
      <dsp:nvSpPr>
        <dsp:cNvPr id="0" name=""/>
        <dsp:cNvSpPr/>
      </dsp:nvSpPr>
      <dsp:spPr>
        <a:xfrm>
          <a:off x="3953395" y="463618"/>
          <a:ext cx="91440" cy="194350"/>
        </a:xfrm>
        <a:custGeom>
          <a:avLst/>
          <a:gdLst/>
          <a:ahLst/>
          <a:cxnLst/>
          <a:rect l="0" t="0" r="0" b="0"/>
          <a:pathLst>
            <a:path>
              <a:moveTo>
                <a:pt x="45720" y="0"/>
              </a:moveTo>
              <a:lnTo>
                <a:pt x="45720" y="19435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B36E0D4-6C1D-4D52-9E9E-BD34E20C56CF}">
      <dsp:nvSpPr>
        <dsp:cNvPr id="0" name=""/>
        <dsp:cNvSpPr/>
      </dsp:nvSpPr>
      <dsp:spPr>
        <a:xfrm>
          <a:off x="2879286" y="463618"/>
          <a:ext cx="1119828" cy="194350"/>
        </a:xfrm>
        <a:custGeom>
          <a:avLst/>
          <a:gdLst/>
          <a:ahLst/>
          <a:cxnLst/>
          <a:rect l="0" t="0" r="0" b="0"/>
          <a:pathLst>
            <a:path>
              <a:moveTo>
                <a:pt x="1119828" y="0"/>
              </a:moveTo>
              <a:lnTo>
                <a:pt x="1119828" y="97175"/>
              </a:lnTo>
              <a:lnTo>
                <a:pt x="0" y="97175"/>
              </a:lnTo>
              <a:lnTo>
                <a:pt x="0" y="19435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80ECD11-76C8-4CAA-92C8-18B8C68E5564}">
      <dsp:nvSpPr>
        <dsp:cNvPr id="0" name=""/>
        <dsp:cNvSpPr/>
      </dsp:nvSpPr>
      <dsp:spPr>
        <a:xfrm>
          <a:off x="3536376" y="879"/>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2"/>
              </a:solidFill>
              <a:effectLst>
                <a:outerShdw blurRad="38100" dist="38100" dir="2700000" algn="tl">
                  <a:srgbClr val="000000"/>
                </a:outerShdw>
              </a:effectLst>
              <a:latin typeface="Tahoma" pitchFamily="34" charset="0"/>
              <a:cs typeface="Ali-A-Alwand" pitchFamily="2" charset="-78"/>
            </a:rPr>
            <a:t>نظريات التوافق</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2"/>
              </a:solidFill>
              <a:effectLst>
                <a:outerShdw blurRad="38100" dist="38100" dir="2700000" algn="tl">
                  <a:srgbClr val="000000"/>
                </a:outerShdw>
              </a:effectLst>
              <a:latin typeface="Tahoma" pitchFamily="34" charset="0"/>
              <a:cs typeface="Ali_K_Alwand" pitchFamily="2" charset="-78"/>
            </a:rPr>
            <a:t>تيؤرةكانى طونجاندن</a:t>
          </a:r>
          <a:endParaRPr kumimoji="0" lang="en-US" sz="1200" b="0" i="0" u="none" strike="noStrike" kern="1200" cap="none" normalizeH="0" baseline="0" smtClean="0">
            <a:ln>
              <a:noFill/>
            </a:ln>
            <a:solidFill>
              <a:schemeClr val="tx2"/>
            </a:solidFill>
            <a:effectLst>
              <a:outerShdw blurRad="38100" dist="38100" dir="2700000" algn="tl">
                <a:srgbClr val="000000"/>
              </a:outerShdw>
            </a:effectLst>
            <a:latin typeface="Tahoma" pitchFamily="34" charset="0"/>
            <a:cs typeface="Ali_K_Alwand" pitchFamily="2" charset="-78"/>
          </a:endParaRPr>
        </a:p>
      </dsp:txBody>
      <dsp:txXfrm>
        <a:off x="3536376" y="879"/>
        <a:ext cx="925478" cy="462739"/>
      </dsp:txXfrm>
    </dsp:sp>
    <dsp:sp modelId="{C3C6FDD6-2FAB-4EEF-9FC7-4E661ECF606F}">
      <dsp:nvSpPr>
        <dsp:cNvPr id="0" name=""/>
        <dsp:cNvSpPr/>
      </dsp:nvSpPr>
      <dsp:spPr>
        <a:xfrm>
          <a:off x="2416547" y="65796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النظرية الاجتماعية</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2416547" y="657968"/>
        <a:ext cx="925478" cy="462739"/>
      </dsp:txXfrm>
    </dsp:sp>
    <dsp:sp modelId="{DD0FA9B4-1270-4D16-ADF6-0246FC3380FF}">
      <dsp:nvSpPr>
        <dsp:cNvPr id="0" name=""/>
        <dsp:cNvSpPr/>
      </dsp:nvSpPr>
      <dsp:spPr>
        <a:xfrm>
          <a:off x="3536376" y="65796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النظرية النفسية</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3536376" y="657968"/>
        <a:ext cx="925478" cy="462739"/>
      </dsp:txXfrm>
    </dsp:sp>
    <dsp:sp modelId="{08A2668B-6B50-45D6-A73C-01373E867B54}">
      <dsp:nvSpPr>
        <dsp:cNvPr id="0" name=""/>
        <dsp:cNvSpPr/>
      </dsp:nvSpPr>
      <dsp:spPr>
        <a:xfrm>
          <a:off x="1856632" y="131505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نظريةعلم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النفس الانساني</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1856632" y="1315058"/>
        <a:ext cx="925478" cy="462739"/>
      </dsp:txXfrm>
    </dsp:sp>
    <dsp:sp modelId="{6F948786-AA4A-413B-973D-6602C2D5F534}">
      <dsp:nvSpPr>
        <dsp:cNvPr id="0" name=""/>
        <dsp:cNvSpPr/>
      </dsp:nvSpPr>
      <dsp:spPr>
        <a:xfrm>
          <a:off x="2088002" y="197214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rial" pitchFamily="34" charset="0"/>
            </a:rPr>
            <a:t>روجرز</a:t>
          </a:r>
          <a:endParaRPr kumimoji="0" lang="en-US" sz="1200" b="0" i="0" u="none" strike="noStrike" kern="1200" cap="none" normalizeH="0" baseline="0" smtClean="0">
            <a:ln>
              <a:noFill/>
            </a:ln>
            <a:solidFill>
              <a:schemeClr val="tx1"/>
            </a:solidFill>
            <a:effectLst/>
            <a:latin typeface="Tahoma" pitchFamily="34" charset="0"/>
            <a:cs typeface="Arial" pitchFamily="34" charset="0"/>
          </a:endParaRPr>
        </a:p>
      </dsp:txBody>
      <dsp:txXfrm>
        <a:off x="2088002" y="1972148"/>
        <a:ext cx="925478" cy="462739"/>
      </dsp:txXfrm>
    </dsp:sp>
    <dsp:sp modelId="{0B7CF9E7-126C-4BAE-B1C1-7D587F4F18B9}">
      <dsp:nvSpPr>
        <dsp:cNvPr id="0" name=""/>
        <dsp:cNvSpPr/>
      </dsp:nvSpPr>
      <dsp:spPr>
        <a:xfrm>
          <a:off x="2088002" y="262923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ماسلو</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2088002" y="2629237"/>
        <a:ext cx="925478" cy="462739"/>
      </dsp:txXfrm>
    </dsp:sp>
    <dsp:sp modelId="{446BFD0C-BA49-4538-8F4D-C5296DD11B40}">
      <dsp:nvSpPr>
        <dsp:cNvPr id="0" name=""/>
        <dsp:cNvSpPr/>
      </dsp:nvSpPr>
      <dsp:spPr>
        <a:xfrm>
          <a:off x="2088002" y="328632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بيرلز</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2088002" y="3286327"/>
        <a:ext cx="925478" cy="462739"/>
      </dsp:txXfrm>
    </dsp:sp>
    <dsp:sp modelId="{D61B201F-3163-4F58-A454-BFD28343E472}">
      <dsp:nvSpPr>
        <dsp:cNvPr id="0" name=""/>
        <dsp:cNvSpPr/>
      </dsp:nvSpPr>
      <dsp:spPr>
        <a:xfrm>
          <a:off x="2976461" y="131505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النظرية السلوكية</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2976461" y="1315058"/>
        <a:ext cx="925478" cy="462739"/>
      </dsp:txXfrm>
    </dsp:sp>
    <dsp:sp modelId="{B217DD6C-A1B6-446B-BFB3-026EC170205A}">
      <dsp:nvSpPr>
        <dsp:cNvPr id="0" name=""/>
        <dsp:cNvSpPr/>
      </dsp:nvSpPr>
      <dsp:spPr>
        <a:xfrm>
          <a:off x="3207831" y="197214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واطسون</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3207831" y="1972148"/>
        <a:ext cx="925478" cy="462739"/>
      </dsp:txXfrm>
    </dsp:sp>
    <dsp:sp modelId="{AD6AFF7D-6870-48C5-B7FC-CDC4BE623BB2}">
      <dsp:nvSpPr>
        <dsp:cNvPr id="0" name=""/>
        <dsp:cNvSpPr/>
      </dsp:nvSpPr>
      <dsp:spPr>
        <a:xfrm>
          <a:off x="3207831" y="262923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سكنر</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3207831" y="2629237"/>
        <a:ext cx="925478" cy="462739"/>
      </dsp:txXfrm>
    </dsp:sp>
    <dsp:sp modelId="{68C2AC54-197A-4895-BDDD-9EE38032F3B6}">
      <dsp:nvSpPr>
        <dsp:cNvPr id="0" name=""/>
        <dsp:cNvSpPr/>
      </dsp:nvSpPr>
      <dsp:spPr>
        <a:xfrm>
          <a:off x="3207831" y="328632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بندورا</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3207831" y="3286327"/>
        <a:ext cx="925478" cy="462739"/>
      </dsp:txXfrm>
    </dsp:sp>
    <dsp:sp modelId="{F4155EFB-1E50-4697-9871-C33D5D4226DC}">
      <dsp:nvSpPr>
        <dsp:cNvPr id="0" name=""/>
        <dsp:cNvSpPr/>
      </dsp:nvSpPr>
      <dsp:spPr>
        <a:xfrm>
          <a:off x="3207831" y="394341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ماهونى</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3207831" y="3943417"/>
        <a:ext cx="925478" cy="462739"/>
      </dsp:txXfrm>
    </dsp:sp>
    <dsp:sp modelId="{219FAE0A-8E3A-4737-907A-DA87468EED00}">
      <dsp:nvSpPr>
        <dsp:cNvPr id="0" name=""/>
        <dsp:cNvSpPr/>
      </dsp:nvSpPr>
      <dsp:spPr>
        <a:xfrm>
          <a:off x="3207831" y="4600506"/>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يولمان &amp; كراستر</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3207831" y="4600506"/>
        <a:ext cx="925478" cy="462739"/>
      </dsp:txXfrm>
    </dsp:sp>
    <dsp:sp modelId="{22319CDC-F0A8-4244-B270-0A38F633F87A}">
      <dsp:nvSpPr>
        <dsp:cNvPr id="0" name=""/>
        <dsp:cNvSpPr/>
      </dsp:nvSpPr>
      <dsp:spPr>
        <a:xfrm>
          <a:off x="4096290" y="131505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نظرية التحليل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النفسي</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4096290" y="1315058"/>
        <a:ext cx="925478" cy="462739"/>
      </dsp:txXfrm>
    </dsp:sp>
    <dsp:sp modelId="{717B7C8A-7E96-4670-A30C-56C588767D04}">
      <dsp:nvSpPr>
        <dsp:cNvPr id="0" name=""/>
        <dsp:cNvSpPr/>
      </dsp:nvSpPr>
      <dsp:spPr>
        <a:xfrm>
          <a:off x="4327660" y="197214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فرويد</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4327660" y="1972148"/>
        <a:ext cx="925478" cy="462739"/>
      </dsp:txXfrm>
    </dsp:sp>
    <dsp:sp modelId="{18765541-9267-4C4E-A5E7-27870F4EAF71}">
      <dsp:nvSpPr>
        <dsp:cNvPr id="0" name=""/>
        <dsp:cNvSpPr/>
      </dsp:nvSpPr>
      <dsp:spPr>
        <a:xfrm>
          <a:off x="4327660" y="262923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يونج</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4327660" y="2629237"/>
        <a:ext cx="925478" cy="462739"/>
      </dsp:txXfrm>
    </dsp:sp>
    <dsp:sp modelId="{F065C012-23F1-4831-A1BD-BF08D69DF8BD}">
      <dsp:nvSpPr>
        <dsp:cNvPr id="0" name=""/>
        <dsp:cNvSpPr/>
      </dsp:nvSpPr>
      <dsp:spPr>
        <a:xfrm>
          <a:off x="4327660" y="328632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ادلر</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4327660" y="3286327"/>
        <a:ext cx="925478" cy="462739"/>
      </dsp:txXfrm>
    </dsp:sp>
    <dsp:sp modelId="{866CCF3B-4C25-496A-8352-508CEE93A3FB}">
      <dsp:nvSpPr>
        <dsp:cNvPr id="0" name=""/>
        <dsp:cNvSpPr/>
      </dsp:nvSpPr>
      <dsp:spPr>
        <a:xfrm>
          <a:off x="4327660" y="394341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فروم</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4327660" y="3943417"/>
        <a:ext cx="925478" cy="462739"/>
      </dsp:txXfrm>
    </dsp:sp>
    <dsp:sp modelId="{FF9E21D3-7EE1-4011-B2C5-85AB95D4ABAB}">
      <dsp:nvSpPr>
        <dsp:cNvPr id="0" name=""/>
        <dsp:cNvSpPr/>
      </dsp:nvSpPr>
      <dsp:spPr>
        <a:xfrm>
          <a:off x="4327660" y="4600506"/>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اريكسون</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4327660" y="4600506"/>
        <a:ext cx="925478" cy="462739"/>
      </dsp:txXfrm>
    </dsp:sp>
    <dsp:sp modelId="{F6CCE7B4-654A-40F9-89A3-D27361BF9154}">
      <dsp:nvSpPr>
        <dsp:cNvPr id="0" name=""/>
        <dsp:cNvSpPr/>
      </dsp:nvSpPr>
      <dsp:spPr>
        <a:xfrm>
          <a:off x="5216119" y="131505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rial" pitchFamily="34" charset="0"/>
            </a:rPr>
            <a:t>نظريات نفسية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rial" pitchFamily="34" charset="0"/>
            </a:rPr>
            <a:t>الاخرى</a:t>
          </a:r>
          <a:endParaRPr kumimoji="0" lang="en-US" sz="1200" b="0" i="0" u="none" strike="noStrike" kern="1200" cap="none" normalizeH="0" baseline="0" smtClean="0">
            <a:ln>
              <a:noFill/>
            </a:ln>
            <a:solidFill>
              <a:schemeClr val="tx1"/>
            </a:solidFill>
            <a:effectLst/>
            <a:latin typeface="Tahoma" pitchFamily="34" charset="0"/>
            <a:cs typeface="Arial" pitchFamily="34" charset="0"/>
          </a:endParaRPr>
        </a:p>
      </dsp:txBody>
      <dsp:txXfrm>
        <a:off x="5216119" y="1315058"/>
        <a:ext cx="925478" cy="462739"/>
      </dsp:txXfrm>
    </dsp:sp>
    <dsp:sp modelId="{7C0172DD-5191-4201-BFF3-B4DA334EBE3F}">
      <dsp:nvSpPr>
        <dsp:cNvPr id="0" name=""/>
        <dsp:cNvSpPr/>
      </dsp:nvSpPr>
      <dsp:spPr>
        <a:xfrm>
          <a:off x="5447488" y="197214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لازاروس</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5447488" y="1972148"/>
        <a:ext cx="925478" cy="462739"/>
      </dsp:txXfrm>
    </dsp:sp>
    <dsp:sp modelId="{444C88E8-9AD8-4C1E-8C0A-6621024A487B}">
      <dsp:nvSpPr>
        <dsp:cNvPr id="0" name=""/>
        <dsp:cNvSpPr/>
      </dsp:nvSpPr>
      <dsp:spPr>
        <a:xfrm>
          <a:off x="5447488" y="262923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شافر</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5447488" y="2629237"/>
        <a:ext cx="925478" cy="462739"/>
      </dsp:txXfrm>
    </dsp:sp>
    <dsp:sp modelId="{E7B830CF-49ED-40A5-9080-5B4D49F6ABFA}">
      <dsp:nvSpPr>
        <dsp:cNvPr id="0" name=""/>
        <dsp:cNvSpPr/>
      </dsp:nvSpPr>
      <dsp:spPr>
        <a:xfrm>
          <a:off x="5447488" y="328632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تندال</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5447488" y="3286327"/>
        <a:ext cx="925478" cy="462739"/>
      </dsp:txXfrm>
    </dsp:sp>
    <dsp:sp modelId="{D929C934-CEAB-40E6-BDC6-23D3A58747FF}">
      <dsp:nvSpPr>
        <dsp:cNvPr id="0" name=""/>
        <dsp:cNvSpPr/>
      </dsp:nvSpPr>
      <dsp:spPr>
        <a:xfrm>
          <a:off x="5447488" y="3943417"/>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بل</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5447488" y="3943417"/>
        <a:ext cx="925478" cy="462739"/>
      </dsp:txXfrm>
    </dsp:sp>
    <dsp:sp modelId="{DD258354-A3AE-4F30-A6C3-01B83E3817A3}">
      <dsp:nvSpPr>
        <dsp:cNvPr id="0" name=""/>
        <dsp:cNvSpPr/>
      </dsp:nvSpPr>
      <dsp:spPr>
        <a:xfrm>
          <a:off x="5447488" y="4600506"/>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لندجرين &amp; ويتن</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5447488" y="4600506"/>
        <a:ext cx="925478" cy="462739"/>
      </dsp:txXfrm>
    </dsp:sp>
    <dsp:sp modelId="{5F2FE984-7A51-40B1-BB15-ECDB7CB93B0E}">
      <dsp:nvSpPr>
        <dsp:cNvPr id="0" name=""/>
        <dsp:cNvSpPr/>
      </dsp:nvSpPr>
      <dsp:spPr>
        <a:xfrm>
          <a:off x="4656204" y="657968"/>
          <a:ext cx="925478" cy="46273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النظرية البيولوجية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IQ" sz="1200" b="0" i="0" u="none" strike="noStrike" kern="1200" cap="none" normalizeH="0" baseline="0" smtClean="0">
              <a:ln>
                <a:noFill/>
              </a:ln>
              <a:solidFill>
                <a:schemeClr val="tx1"/>
              </a:solidFill>
              <a:effectLst/>
              <a:latin typeface="Tahoma" pitchFamily="34" charset="0"/>
              <a:cs typeface="Ali-A-Alwand" pitchFamily="2" charset="-78"/>
            </a:rPr>
            <a:t>الطبية</a:t>
          </a:r>
          <a:endParaRPr kumimoji="0" lang="en-US" sz="1200" b="0" i="0" u="none" strike="noStrike" kern="1200" cap="none" normalizeH="0" baseline="0" smtClean="0">
            <a:ln>
              <a:noFill/>
            </a:ln>
            <a:solidFill>
              <a:schemeClr val="tx1"/>
            </a:solidFill>
            <a:effectLst/>
            <a:latin typeface="Tahoma" pitchFamily="34" charset="0"/>
            <a:cs typeface="Ali-A-Alwand" pitchFamily="2" charset="-78"/>
          </a:endParaRPr>
        </a:p>
      </dsp:txBody>
      <dsp:txXfrm>
        <a:off x="4656204" y="657968"/>
        <a:ext cx="925478" cy="462739"/>
      </dsp:txXfrm>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71902AD0-09DF-48CF-8D53-359D3529CD28}" type="slidenum">
              <a:rPr lang="ar-IQ" smtClean="0"/>
              <a:t>10</a:t>
            </a:fld>
            <a:endParaRPr lang="ar-IQ"/>
          </a:p>
        </p:txBody>
      </p:sp>
    </p:spTree>
    <p:extLst>
      <p:ext uri="{BB962C8B-B14F-4D97-AF65-F5344CB8AC3E}">
        <p14:creationId xmlns:p14="http://schemas.microsoft.com/office/powerpoint/2010/main" val="20582188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10588" cy="1325563"/>
          </a:xfrm>
        </p:spPr>
        <p:txBody>
          <a:bodyPr/>
          <a:lstStyle/>
          <a:p>
            <a:r>
              <a:rPr lang="en-US" smtClean="0"/>
              <a:t>Click to edit Master title style</a:t>
            </a:r>
            <a:endParaRPr lang="ar-IQ"/>
          </a:p>
        </p:txBody>
      </p:sp>
      <p:sp>
        <p:nvSpPr>
          <p:cNvPr id="3" name="SmartArt Placeholder 2"/>
          <p:cNvSpPr>
            <a:spLocks noGrp="1"/>
          </p:cNvSpPr>
          <p:nvPr>
            <p:ph type="dgm" idx="1"/>
          </p:nvPr>
        </p:nvSpPr>
        <p:spPr>
          <a:xfrm>
            <a:off x="301625" y="1676400"/>
            <a:ext cx="8540750" cy="4422775"/>
          </a:xfrm>
        </p:spPr>
        <p:txBody>
          <a:bodyPr/>
          <a:lstStyle/>
          <a:p>
            <a:pPr lvl="0"/>
            <a:endParaRPr lang="ar-IQ"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193638" y="6250164"/>
            <a:ext cx="3786691" cy="365125"/>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8BF49ED-4DE6-4ABE-A02A-D9E425B9CEDA}" type="slidenum">
              <a:rPr lang="ar-SA"/>
              <a:pPr>
                <a:defRPr/>
              </a:pPr>
              <a:t>‹#›</a:t>
            </a:fld>
            <a:endParaRPr lang="en-US"/>
          </a:p>
        </p:txBody>
      </p:sp>
    </p:spTree>
    <p:extLst>
      <p:ext uri="{BB962C8B-B14F-4D97-AF65-F5344CB8AC3E}">
        <p14:creationId xmlns:p14="http://schemas.microsoft.com/office/powerpoint/2010/main" val="1412564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hyperlink" Target="http://www.soran.edu.iq/" TargetMode="Externa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7"/>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cs typeface="Ali_K_Alwand" pitchFamily="2" charset="-78"/>
              </a:rPr>
              <a:t>رينمايى په‌روه‌رده‌يى و دروستى ده‌روونى</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p:txBody>
          <a:bodyPr>
            <a:normAutofit/>
          </a:bodyPr>
          <a:lstStyle/>
          <a:p>
            <a:pPr algn="ctr"/>
            <a:r>
              <a:rPr lang="ar-IQ" sz="4400" dirty="0">
                <a:cs typeface="Ali_K_Alwand" pitchFamily="2" charset="-78"/>
              </a:rPr>
              <a:t>گونجاندنى ده‌روونى</a:t>
            </a:r>
            <a:endParaRPr lang="en-GB" sz="4400" dirty="0"/>
          </a:p>
        </p:txBody>
      </p:sp>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
        <p:nvSpPr>
          <p:cNvPr id="3" name="Content Placeholder 2"/>
          <p:cNvSpPr>
            <a:spLocks noGrp="1"/>
          </p:cNvSpPr>
          <p:nvPr>
            <p:ph sz="quarter" idx="4"/>
          </p:nvPr>
        </p:nvSpPr>
        <p:spPr/>
        <p:txBody>
          <a:bodyPr/>
          <a:lstStyle/>
          <a:p>
            <a:endParaRPr lang="ar-IQ"/>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Rot="1" noChangeArrowheads="1"/>
          </p:cNvSpPr>
          <p:nvPr>
            <p:ph idx="1"/>
          </p:nvPr>
        </p:nvSpPr>
        <p:spPr>
          <a:xfrm>
            <a:off x="228600" y="1600200"/>
            <a:ext cx="8763000" cy="5029200"/>
          </a:xfrm>
        </p:spPr>
        <p:txBody>
          <a:bodyPr>
            <a:normAutofit/>
          </a:bodyPr>
          <a:lstStyle/>
          <a:p>
            <a:pPr algn="justLow" eaLnBrk="1" hangingPunct="1">
              <a:lnSpc>
                <a:spcPct val="90000"/>
              </a:lnSpc>
              <a:buFont typeface="Wingdings" pitchFamily="2" charset="2"/>
              <a:buNone/>
              <a:defRPr/>
            </a:pPr>
            <a:r>
              <a:rPr lang="ar-IQ" sz="3200" b="1" dirty="0" smtClean="0">
                <a:cs typeface="Ali_K_Alwand" pitchFamily="2" charset="-78"/>
              </a:rPr>
              <a:t>چه‌ند هؤكاريَك هه‌يه‌ كاريگه‌رى گه‌وره‌ى هه‌يه‌ لـــــــه‌ رِوودانى گونجاندنى كه‌سى و كؤمه‌لاَيه‌تى له‌لايه‌ن تاكه‌وه‌ ،له‌ گرنگترينيان:</a:t>
            </a:r>
          </a:p>
          <a:p>
            <a:pPr algn="justLow" eaLnBrk="1" hangingPunct="1">
              <a:lnSpc>
                <a:spcPct val="90000"/>
              </a:lnSpc>
              <a:defRPr/>
            </a:pPr>
            <a:r>
              <a:rPr lang="ar-IQ" sz="3200" b="1" dirty="0" smtClean="0">
                <a:cs typeface="Ali_K_Alwand" pitchFamily="2" charset="-78"/>
              </a:rPr>
              <a:t>1-تيَركردنى پيَداويستييه‌ سه‌ره‌تاييه‌كان و نـــــــــــــاوه‌ندييه‌كان :</a:t>
            </a:r>
            <a:r>
              <a:rPr lang="ar-IQ" sz="3200" b="1" dirty="0" smtClean="0">
                <a:solidFill>
                  <a:srgbClr val="C00000"/>
                </a:solidFill>
                <a:cs typeface="Ali_K_Alwand" pitchFamily="2" charset="-78"/>
              </a:rPr>
              <a:t>ئه‌گه‌ر پيَداويستيه‌كانى تاك تيَرنه‌كريَت جـــــــــــــا ئه‌ندامى بىَ يان ده‌روونى </a:t>
            </a:r>
            <a:r>
              <a:rPr lang="ar-IQ" sz="3200" b="1" dirty="0" smtClean="0">
                <a:cs typeface="Ali_K_Alwand" pitchFamily="2" charset="-78"/>
              </a:rPr>
              <a:t>،شله‌ژانى بؤ دروست ده‌كـــــــــات و پالَى پيَوه‌ ده‌نيَت بؤ تيَركردنى ئه‌م پيَداويستيانه‌ ،تــــا ماوه‌ى بىَ به‌ش بوونه‌كه‌ى(حرمان) زؤرتر بخايه‌نىَ شله‌ژانه‌كه‌ى زياترو توند تر ده‌بيَت ،ئه‌م هه‌لَويَسته‌ زؤربه‌ى كـات به‌وه‌ كؤتاى ديَت كه‌ ئه‌گه‌ر مرؤڤ توانى ئه‌و پيَداويستييه‌ تيَر بكـــات ،به‌لاَم ئه‌گه‌ر بارودؤخ ريَى پىَ نه‌دات به‌وه‌ى كه‌ تيَرى بكــــــــــات،هه‌ولَده‌دات رِيَگه‌يه‌ك بدؤزيَته‌وه‌ پيَويستييه‌كه‌ى پىَ تيَر بكـــــــــــــات كه‌ له‌وانه‌يه‌ رِيَگه‌يه‌كى نائاسايى بيَت.</a:t>
            </a:r>
            <a:endParaRPr lang="en-US" sz="3200" b="1" dirty="0" smtClean="0">
              <a:cs typeface="Ali_K_Alwand" pitchFamily="2" charset="-78"/>
            </a:endParaRPr>
          </a:p>
        </p:txBody>
      </p:sp>
      <p:sp>
        <p:nvSpPr>
          <p:cNvPr id="22530" name="Rectangle 2"/>
          <p:cNvSpPr>
            <a:spLocks noGrp="1" noRot="1" noChangeArrowheads="1"/>
          </p:cNvSpPr>
          <p:nvPr>
            <p:ph type="title"/>
          </p:nvPr>
        </p:nvSpPr>
        <p:spPr/>
        <p:txBody>
          <a:bodyPr>
            <a:normAutofit fontScale="90000"/>
          </a:bodyPr>
          <a:lstStyle/>
          <a:p>
            <a:pPr eaLnBrk="1" hangingPunct="1">
              <a:defRPr/>
            </a:pPr>
            <a:r>
              <a:rPr lang="ar-IQ" b="1" dirty="0" smtClean="0">
                <a:solidFill>
                  <a:schemeClr val="tx1"/>
                </a:solidFill>
                <a:cs typeface="Ali_K_Alwand" pitchFamily="2" charset="-78"/>
              </a:rPr>
              <a:t>هؤكاره‌ بنه‌رِه‌تيه‌كان له‌ رِوودانى گونجاندن</a:t>
            </a:r>
            <a:r>
              <a:rPr lang="ar-IQ" sz="4000" b="1" dirty="0" smtClean="0">
                <a:solidFill>
                  <a:schemeClr val="tx1"/>
                </a:solidFill>
              </a:rPr>
              <a:t/>
            </a:r>
            <a:br>
              <a:rPr lang="ar-IQ" sz="4000" b="1" dirty="0" smtClean="0">
                <a:solidFill>
                  <a:schemeClr val="tx1"/>
                </a:solidFill>
              </a:rPr>
            </a:br>
            <a:endParaRPr lang="en-US" b="1" dirty="0" smtClean="0">
              <a:solidFill>
                <a:schemeClr val="tx1"/>
              </a:solidFill>
              <a:cs typeface="Ali-A-Alwand" pitchFamily="2" charset="-78"/>
            </a:endParaRPr>
          </a:p>
        </p:txBody>
      </p:sp>
    </p:spTree>
    <p:extLst>
      <p:ext uri="{BB962C8B-B14F-4D97-AF65-F5344CB8AC3E}">
        <p14:creationId xmlns:p14="http://schemas.microsoft.com/office/powerpoint/2010/main" val="502862241"/>
      </p:ext>
    </p:extLst>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ChangeArrowheads="1"/>
          </p:cNvSpPr>
          <p:nvPr/>
        </p:nvSpPr>
        <p:spPr bwMode="auto">
          <a:xfrm>
            <a:off x="0" y="654050"/>
            <a:ext cx="8923338"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3600" b="1" dirty="0" smtClean="0">
                <a:latin typeface="Tahoma" pitchFamily="34" charset="0"/>
                <a:cs typeface="Ali_K_Alwand" pitchFamily="2" charset="-78"/>
              </a:rPr>
              <a:t>2-نه‌ريت و ليَهاتووى</a:t>
            </a:r>
            <a:r>
              <a:rPr lang="ar-IQ" sz="3600" b="1" dirty="0" smtClean="0">
                <a:latin typeface="Tahoma" pitchFamily="34" charset="0"/>
              </a:rPr>
              <a:t> </a:t>
            </a:r>
            <a:r>
              <a:rPr lang="ar-IQ" sz="3600" b="1" dirty="0" smtClean="0">
                <a:latin typeface="Tahoma" pitchFamily="34" charset="0"/>
                <a:cs typeface="Ali_K_Alwand" pitchFamily="2" charset="-78"/>
              </a:rPr>
              <a:t>(كارامه‌يى)</a:t>
            </a:r>
            <a:r>
              <a:rPr lang="fa-IR" sz="3600" b="1" dirty="0" smtClean="0">
                <a:latin typeface="Tahoma" pitchFamily="34" charset="0"/>
                <a:cs typeface="Ali_K_Alwand" pitchFamily="2" charset="-78"/>
              </a:rPr>
              <a:t> </a:t>
            </a:r>
            <a:r>
              <a:rPr lang="ar-IQ" sz="3600" b="1" dirty="0" smtClean="0">
                <a:latin typeface="Tahoma" pitchFamily="34" charset="0"/>
                <a:cs typeface="Ali_K_Alwand" pitchFamily="2" charset="-78"/>
              </a:rPr>
              <a:t>واده‌سته‌به‌ر ده‌بيَت له‌لاى تــاك كه‌ ببيَته‌ هؤى ئاسانكارى بؤ تيَركردنى پيَداويستييه‌ به‌ په‌رؤشه‌كانى:</a:t>
            </a:r>
            <a:endParaRPr lang="en-US" sz="3600" dirty="0" smtClean="0">
              <a:latin typeface="Tahoma" pitchFamily="34" charset="0"/>
              <a:cs typeface="Ali_K_Alwand" pitchFamily="2" charset="-78"/>
            </a:endParaRPr>
          </a:p>
          <a:p>
            <a:pPr algn="justLow" rtl="1"/>
            <a:r>
              <a:rPr lang="ar-IQ" sz="3600" b="1" dirty="0" smtClean="0">
                <a:latin typeface="Tahoma" pitchFamily="34" charset="0"/>
                <a:cs typeface="Ali_K_Alwand" pitchFamily="2" charset="-78"/>
              </a:rPr>
              <a:t>بيَگومـــان ئه‌و ليَهاتووى و نه‌ريتانه‌ له‌ قؤناغه‌كانى پيَشووى </a:t>
            </a:r>
            <a:r>
              <a:rPr lang="ku-Arab-IQ" sz="3600" b="1" dirty="0" smtClean="0">
                <a:latin typeface="Tahoma" pitchFamily="34" charset="0"/>
                <a:cs typeface="Ali_K_Alwand" pitchFamily="2" charset="-78"/>
              </a:rPr>
              <a:t>ژ</a:t>
            </a:r>
            <a:r>
              <a:rPr lang="ar-IQ" sz="3600" b="1" dirty="0" smtClean="0">
                <a:latin typeface="Tahoma" pitchFamily="34" charset="0"/>
                <a:cs typeface="Ali_K_Alwand" pitchFamily="2" charset="-78"/>
              </a:rPr>
              <a:t>يانى تاكدا دروست ده‌بيَت،له‌به‌رئه‌وه‌ ده‌بينين گونجانـــــــدن له‌ رِاستيدا به‌ره‌نجامى ئه‌و ئه‌زموون و شاره‌زاييانه‌يه‌ كه‌ تــاك پيَيدا ده‌رِوات و كاريگه‌رى هه‌بووه‌ له‌سه‌ر ئه‌وه‌ى فيَرى ريَگا جياوازه‌كـــــان بيَت بؤ تيَركــــــــــردنى پيَداويستييه‌كانى و له‌ بوارى </a:t>
            </a:r>
            <a:r>
              <a:rPr lang="ku-Arab-IQ" sz="3600" b="1" dirty="0" smtClean="0">
                <a:latin typeface="Tahoma" pitchFamily="34" charset="0"/>
                <a:cs typeface="Ali_K_Alwand" pitchFamily="2" charset="-78"/>
              </a:rPr>
              <a:t>ژ</a:t>
            </a:r>
            <a:r>
              <a:rPr lang="ar-IQ" sz="3600" b="1" dirty="0" smtClean="0">
                <a:latin typeface="Tahoma" pitchFamily="34" charset="0"/>
                <a:cs typeface="Ali_K_Alwand" pitchFamily="2" charset="-78"/>
              </a:rPr>
              <a:t>يانى كؤمه‌لاَيه‌تيدا.</a:t>
            </a:r>
            <a:endParaRPr lang="en-US" sz="3600" dirty="0" smtClean="0">
              <a:latin typeface="Tahoma" pitchFamily="34" charset="0"/>
              <a:cs typeface="Ali_K_Alwand" pitchFamily="2" charset="-78"/>
            </a:endParaRPr>
          </a:p>
          <a:p>
            <a:pPr algn="justLow" rtl="1"/>
            <a:r>
              <a:rPr lang="ar-IQ" sz="3600" b="1" dirty="0" smtClean="0">
                <a:latin typeface="Tahoma" pitchFamily="34" charset="0"/>
                <a:cs typeface="Ali_K_Alwand" pitchFamily="2" charset="-78"/>
              </a:rPr>
              <a:t>3-مرؤڤ خؤى بناسيَت:ناسينى مــــرؤڤ بؤ خودى خؤى به‌يه‌كيَك له‌ مه‌رجه‌ سه‌ره‌كييه‌كان داده‌نريَت بؤ گونجاندنى باش(التوافق الجيد) ،نــــــــــــــاسينى مرؤڤ بؤ خودى خؤى چه‌ند لايه‌نيَك ده‌گريَته‌وه‌:</a:t>
            </a:r>
            <a:endParaRPr lang="ar-IQ" sz="3600" b="1" dirty="0">
              <a:latin typeface="Tahoma" pitchFamily="34" charset="0"/>
              <a:cs typeface="Ali_K_Alwand" pitchFamily="2" charset="-78"/>
            </a:endParaRPr>
          </a:p>
        </p:txBody>
      </p:sp>
    </p:spTree>
    <p:extLst>
      <p:ext uri="{BB962C8B-B14F-4D97-AF65-F5344CB8AC3E}">
        <p14:creationId xmlns:p14="http://schemas.microsoft.com/office/powerpoint/2010/main" val="3437323266"/>
      </p:ext>
    </p:extLst>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ChangeArrowheads="1"/>
          </p:cNvSpPr>
          <p:nvPr/>
        </p:nvSpPr>
        <p:spPr bwMode="auto">
          <a:xfrm>
            <a:off x="0" y="1077943"/>
            <a:ext cx="8855075"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3200" b="1" dirty="0" smtClean="0">
                <a:latin typeface="Tahoma" pitchFamily="34" charset="0"/>
                <a:cs typeface="Ali_K_Alwand" pitchFamily="2" charset="-78"/>
              </a:rPr>
              <a:t>أ-مرؤڤ </a:t>
            </a:r>
            <a:r>
              <a:rPr lang="ar-IQ" sz="3200" b="1" dirty="0">
                <a:latin typeface="Tahoma" pitchFamily="34" charset="0"/>
                <a:cs typeface="Ali_K_Alwand" pitchFamily="2" charset="-78"/>
              </a:rPr>
              <a:t>سنوورو تواناكانى خؤى بزانىَ كه‌ ده‌توانىَ ئاره‌زووه‌كـــــانى پىَ تيَربكات به‌ شيَوه‌يه‌ك واقعى بيَت و ئه‌گه‌رى به‌ديهيَنانيـــــــان هه‌بيَت.</a:t>
            </a:r>
            <a:endParaRPr lang="en-US" sz="3200" dirty="0">
              <a:latin typeface="Tahoma" pitchFamily="34" charset="0"/>
              <a:cs typeface="Ali_K_Alwand" pitchFamily="2" charset="-78"/>
            </a:endParaRPr>
          </a:p>
          <a:p>
            <a:pPr algn="justLow" rtl="1"/>
            <a:r>
              <a:rPr lang="ar-IQ" sz="3200" b="1" dirty="0">
                <a:latin typeface="Tahoma" pitchFamily="34" charset="0"/>
                <a:cs typeface="Ali_K_Alwand" pitchFamily="2" charset="-78"/>
              </a:rPr>
              <a:t>ب- </a:t>
            </a:r>
            <a:r>
              <a:rPr lang="ar-IQ" sz="3200" b="1" dirty="0" smtClean="0">
                <a:latin typeface="Tahoma" pitchFamily="34" charset="0"/>
                <a:cs typeface="Ali_K_Alwand" pitchFamily="2" charset="-78"/>
              </a:rPr>
              <a:t>مرؤڤ </a:t>
            </a:r>
            <a:r>
              <a:rPr lang="ar-IQ" sz="3200" b="1" dirty="0">
                <a:latin typeface="Tahoma" pitchFamily="34" charset="0"/>
                <a:cs typeface="Ali_K_Alwand" pitchFamily="2" charset="-78"/>
              </a:rPr>
              <a:t>توانــــــــاو ده‌سه‌لاَته‌كانى خؤى بزانيَت ، هه‌ر كــــــــاتيَك ئه‌م ده‌سه‌لاَت و توانايانه‌ى زانى ئه‌وه‌ ئاره‌زووى شتيَك ناكــــــــات كه‌ تواناو ده‌سه‌لاَتى ريَى پيَنه‌دات بؤ به‌ديهيَنانى.</a:t>
            </a:r>
            <a:endParaRPr lang="en-US" sz="3200" dirty="0">
              <a:latin typeface="Tahoma" pitchFamily="34" charset="0"/>
              <a:cs typeface="Ali_K_Alwand" pitchFamily="2" charset="-78"/>
            </a:endParaRPr>
          </a:p>
          <a:p>
            <a:pPr algn="justLow" rtl="1"/>
            <a:r>
              <a:rPr lang="ar-IQ" sz="3200" b="1" dirty="0">
                <a:latin typeface="Tahoma" pitchFamily="34" charset="0"/>
                <a:cs typeface="Ali_K_Alwand" pitchFamily="2" charset="-78"/>
              </a:rPr>
              <a:t>4- </a:t>
            </a:r>
            <a:r>
              <a:rPr lang="ar-IQ" sz="3200" b="1" dirty="0" smtClean="0">
                <a:latin typeface="Tahoma" pitchFamily="34" charset="0"/>
                <a:cs typeface="Ali_K_Alwand" pitchFamily="2" charset="-78"/>
              </a:rPr>
              <a:t>مرؤڤ </a:t>
            </a:r>
            <a:r>
              <a:rPr lang="ar-IQ" sz="3200" b="1" dirty="0">
                <a:latin typeface="Tahoma" pitchFamily="34" charset="0"/>
                <a:cs typeface="Ali_K_Alwand" pitchFamily="2" charset="-78"/>
              </a:rPr>
              <a:t>خودى خؤى په‌سه‌ند بكــــــــــــــــات:بيرؤكـــــــه‌ى (</a:t>
            </a:r>
            <a:r>
              <a:rPr lang="ar-IQ" sz="3200" b="1" dirty="0" smtClean="0">
                <a:latin typeface="Tahoma" pitchFamily="34" charset="0"/>
                <a:cs typeface="Ali_K_Alwand" pitchFamily="2" charset="-78"/>
              </a:rPr>
              <a:t>فكره‌)مرؤڤ </a:t>
            </a:r>
            <a:r>
              <a:rPr lang="ar-IQ" sz="3200" b="1" dirty="0">
                <a:latin typeface="Tahoma" pitchFamily="34" charset="0"/>
                <a:cs typeface="Ali_K_Alwand" pitchFamily="2" charset="-78"/>
              </a:rPr>
              <a:t>ده‌رباره‌ى خودى خؤى له‌ گرنگترين هؤكاره‌كــــــــــــــــــــــان داده‌نريَت كه‌ كاريگه‌رى هه‌يه‌ له‌سه‌ر رِه‌فتارى،ئه‌گـــه‌ر ئه‌م بيرؤكه‌يه‌ى ده‌رباره‌ى خؤى باش بوو ئه‌مه‌ پالَى پيَوه‌ ده‌نيَت بؤ كــــــاركردن و گونجاندن له‌گـــــــــه‌لَ تاكه‌كانى كؤمه‌لَگا ،هه‌روه‌ك </a:t>
            </a:r>
            <a:r>
              <a:rPr lang="ar-IQ" sz="3200" b="1" dirty="0" smtClean="0">
                <a:latin typeface="Tahoma" pitchFamily="34" charset="0"/>
                <a:cs typeface="Ali_K_Alwand" pitchFamily="2" charset="-78"/>
              </a:rPr>
              <a:t>چؤن </a:t>
            </a:r>
            <a:r>
              <a:rPr lang="ar-IQ" sz="3200" b="1" dirty="0">
                <a:latin typeface="Tahoma" pitchFamily="34" charset="0"/>
                <a:cs typeface="Ali_K_Alwand" pitchFamily="2" charset="-78"/>
              </a:rPr>
              <a:t>پــــــالَى پيَوه‌ ده‌نيَت بؤ سه‌ركه‌وتن به‌ پيَى تواناكانى به‌بىَ ئه‌وه‌ى هه‌ولَبدات له‌و بوارانه‌ى كه‌ توانــــــاكانى ريَى پيَنه‌دات بؤ سه‌ركه‌وتن.</a:t>
            </a:r>
          </a:p>
        </p:txBody>
      </p:sp>
    </p:spTree>
    <p:extLst>
      <p:ext uri="{BB962C8B-B14F-4D97-AF65-F5344CB8AC3E}">
        <p14:creationId xmlns:p14="http://schemas.microsoft.com/office/powerpoint/2010/main" val="1812065532"/>
      </p:ext>
    </p:extLst>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ChangeArrowheads="1"/>
          </p:cNvSpPr>
          <p:nvPr/>
        </p:nvSpPr>
        <p:spPr bwMode="auto">
          <a:xfrm>
            <a:off x="304800" y="1449377"/>
            <a:ext cx="830580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3600" b="1" dirty="0">
                <a:latin typeface="Tahoma" pitchFamily="34" charset="0"/>
                <a:cs typeface="Ali_K_Alwand" pitchFamily="2" charset="-78"/>
              </a:rPr>
              <a:t>5-نه‌رم و نيانى(المرونه‌):واته‌ تاك وه‌لاَمدانه‌وه‌ى</a:t>
            </a:r>
            <a:r>
              <a:rPr lang="ar-IQ" b="1" dirty="0">
                <a:latin typeface="Tahoma" pitchFamily="34" charset="0"/>
              </a:rPr>
              <a:t> </a:t>
            </a:r>
            <a:r>
              <a:rPr lang="ar-IQ" sz="3600" b="1" dirty="0">
                <a:latin typeface="Tahoma" pitchFamily="34" charset="0"/>
                <a:cs typeface="Ali_K_Alwand" pitchFamily="2" charset="-78"/>
              </a:rPr>
              <a:t>هه‌بيَت بؤ </a:t>
            </a:r>
            <a:r>
              <a:rPr lang="ar-IQ" sz="3600" b="1" dirty="0" smtClean="0">
                <a:latin typeface="Tahoma" pitchFamily="34" charset="0"/>
                <a:cs typeface="Ali_K_Alwand" pitchFamily="2" charset="-78"/>
              </a:rPr>
              <a:t>وروژيَنه‌ره‌ </a:t>
            </a:r>
            <a:r>
              <a:rPr lang="ar-IQ" sz="3600" b="1" dirty="0">
                <a:latin typeface="Tahoma" pitchFamily="34" charset="0"/>
                <a:cs typeface="Ali_K_Alwand" pitchFamily="2" charset="-78"/>
              </a:rPr>
              <a:t>نويَكان به‌ وه‌لاَمدانه‌وه‌يه‌كى گونجاو،كه‌سيَك رِه‌ق بيَت(جامد) بيَت و نه‌رم ونيان نه‌بيَت </a:t>
            </a:r>
            <a:r>
              <a:rPr lang="ar-IQ" sz="3600" b="1" dirty="0" smtClean="0">
                <a:latin typeface="Tahoma" pitchFamily="34" charset="0"/>
                <a:cs typeface="Ali_K_Alwand" pitchFamily="2" charset="-78"/>
              </a:rPr>
              <a:t>هيچ </a:t>
            </a:r>
            <a:r>
              <a:rPr lang="ar-IQ" sz="3600" b="1" dirty="0">
                <a:latin typeface="Tahoma" pitchFamily="34" charset="0"/>
                <a:cs typeface="Ali_K_Alwand" pitchFamily="2" charset="-78"/>
              </a:rPr>
              <a:t>گؤرِانيَك په‌سه‌ند ناكات كه‌ ديَت به‌سه‌ر </a:t>
            </a:r>
            <a:r>
              <a:rPr lang="ar-IQ" sz="3600" b="1" dirty="0" smtClean="0">
                <a:latin typeface="Tahoma" pitchFamily="34" charset="0"/>
                <a:cs typeface="Ali_K_Alwand" pitchFamily="2" charset="-78"/>
              </a:rPr>
              <a:t>ژيانيدا،پاشان </a:t>
            </a:r>
            <a:r>
              <a:rPr lang="ar-IQ" sz="3600" b="1" dirty="0">
                <a:latin typeface="Tahoma" pitchFamily="34" charset="0"/>
                <a:cs typeface="Ali_K_Alwand" pitchFamily="2" charset="-78"/>
              </a:rPr>
              <a:t>ده‌بيَته‌ هؤى ئه‌وه‌ى گونجاندنه‌كه‌ى تيَك </a:t>
            </a:r>
            <a:r>
              <a:rPr lang="ar-IQ" sz="3600" b="1" dirty="0" smtClean="0">
                <a:latin typeface="Tahoma" pitchFamily="34" charset="0"/>
                <a:cs typeface="Ali_K_Alwand" pitchFamily="2" charset="-78"/>
              </a:rPr>
              <a:t>چوو </a:t>
            </a:r>
            <a:r>
              <a:rPr lang="ar-IQ" sz="3600" b="1" dirty="0">
                <a:latin typeface="Tahoma" pitchFamily="34" charset="0"/>
                <a:cs typeface="Ali_K_Alwand" pitchFamily="2" charset="-78"/>
              </a:rPr>
              <a:t>بيَت و په‌يوه‌ندى به‌كه‌سانى تره‌وه‌ تيَك </a:t>
            </a:r>
            <a:r>
              <a:rPr lang="ar-IQ" sz="3600" b="1" dirty="0" smtClean="0">
                <a:latin typeface="Tahoma" pitchFamily="34" charset="0"/>
                <a:cs typeface="Ali_K_Alwand" pitchFamily="2" charset="-78"/>
              </a:rPr>
              <a:t>ده‌چيَت،ئه‌گه‌ر </a:t>
            </a:r>
            <a:r>
              <a:rPr lang="ar-IQ" sz="3600" b="1" dirty="0">
                <a:latin typeface="Tahoma" pitchFamily="34" charset="0"/>
                <a:cs typeface="Ali_K_Alwand" pitchFamily="2" charset="-78"/>
              </a:rPr>
              <a:t>بگوازريَته‌وه‌ بؤ </a:t>
            </a:r>
            <a:r>
              <a:rPr lang="ar-IQ" sz="3600" b="1" dirty="0" smtClean="0">
                <a:latin typeface="Tahoma" pitchFamily="34" charset="0"/>
                <a:cs typeface="Ali_K_Alwand" pitchFamily="2" charset="-78"/>
              </a:rPr>
              <a:t>ژينگه‌يه‌كى </a:t>
            </a:r>
            <a:r>
              <a:rPr lang="ar-IQ" sz="3600" b="1" dirty="0">
                <a:latin typeface="Tahoma" pitchFamily="34" charset="0"/>
                <a:cs typeface="Ali_K_Alwand" pitchFamily="2" charset="-78"/>
              </a:rPr>
              <a:t>نوىَ كه‌ شيَوازى </a:t>
            </a:r>
            <a:r>
              <a:rPr lang="fa-IR" sz="3600" b="1" dirty="0" smtClean="0">
                <a:latin typeface="Tahoma" pitchFamily="34" charset="0"/>
                <a:cs typeface="Ali_K_Alwand" pitchFamily="2" charset="-78"/>
              </a:rPr>
              <a:t>ژ</a:t>
            </a:r>
            <a:r>
              <a:rPr lang="ar-IQ" sz="3600" b="1" dirty="0" smtClean="0">
                <a:latin typeface="Tahoma" pitchFamily="34" charset="0"/>
                <a:cs typeface="Ali_K_Alwand" pitchFamily="2" charset="-78"/>
              </a:rPr>
              <a:t>يان </a:t>
            </a:r>
            <a:r>
              <a:rPr lang="ar-IQ" sz="3600" b="1" dirty="0">
                <a:latin typeface="Tahoma" pitchFamily="34" charset="0"/>
                <a:cs typeface="Ali_K_Alwand" pitchFamily="2" charset="-78"/>
              </a:rPr>
              <a:t>تيايدا جياوازه‌ له‌و شيَوازه‌ى كه‌ مماره‌سه‌ى كردووه‌ و له‌سه‌رى رِاهاتووه‌.</a:t>
            </a:r>
          </a:p>
        </p:txBody>
      </p:sp>
    </p:spTree>
    <p:extLst>
      <p:ext uri="{BB962C8B-B14F-4D97-AF65-F5344CB8AC3E}">
        <p14:creationId xmlns:p14="http://schemas.microsoft.com/office/powerpoint/2010/main" val="817317371"/>
      </p:ext>
    </p:extLst>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2" name="Rectangle 4"/>
          <p:cNvSpPr>
            <a:spLocks noGrp="1" noRot="1" noChangeArrowheads="1"/>
          </p:cNvSpPr>
          <p:nvPr>
            <p:ph type="title"/>
          </p:nvPr>
        </p:nvSpPr>
        <p:spPr/>
        <p:txBody>
          <a:bodyPr/>
          <a:lstStyle/>
          <a:p>
            <a:pPr eaLnBrk="1" hangingPunct="1">
              <a:defRPr/>
            </a:pPr>
            <a:r>
              <a:rPr lang="ar-IQ" sz="4000" dirty="0" smtClean="0">
                <a:cs typeface="Ali-A-Alwand" pitchFamily="2" charset="-78"/>
              </a:rPr>
              <a:t>المظاهر التي تدل على التوافق السليم</a:t>
            </a:r>
            <a:br>
              <a:rPr lang="ar-IQ" sz="4000" dirty="0" smtClean="0">
                <a:cs typeface="Ali-A-Alwand" pitchFamily="2" charset="-78"/>
              </a:rPr>
            </a:br>
            <a:endParaRPr lang="en-US" sz="4000" dirty="0" smtClean="0">
              <a:cs typeface="Ali-A-Alwand" pitchFamily="2" charset="-78"/>
            </a:endParaRPr>
          </a:p>
        </p:txBody>
      </p:sp>
      <p:graphicFrame>
        <p:nvGraphicFramePr>
          <p:cNvPr id="2" name="Diagram 1"/>
          <p:cNvGraphicFramePr/>
          <p:nvPr>
            <p:extLst>
              <p:ext uri="{D42A27DB-BD31-4B8C-83A1-F6EECF244321}">
                <p14:modId xmlns:p14="http://schemas.microsoft.com/office/powerpoint/2010/main" val="290286208"/>
              </p:ext>
            </p:extLst>
          </p:nvPr>
        </p:nvGraphicFramePr>
        <p:xfrm>
          <a:off x="301625" y="1676400"/>
          <a:ext cx="8540750" cy="44227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3721441"/>
      </p:ext>
    </p:extLst>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60" name="Rectangle 4"/>
          <p:cNvSpPr>
            <a:spLocks noGrp="1" noRot="1" noChangeArrowheads="1"/>
          </p:cNvSpPr>
          <p:nvPr>
            <p:ph type="title"/>
          </p:nvPr>
        </p:nvSpPr>
        <p:spPr/>
        <p:txBody>
          <a:bodyPr>
            <a:normAutofit fontScale="90000"/>
          </a:bodyPr>
          <a:lstStyle/>
          <a:p>
            <a:pPr eaLnBrk="1" hangingPunct="1">
              <a:defRPr/>
            </a:pPr>
            <a:r>
              <a:rPr lang="ar-IQ" sz="4000" dirty="0" smtClean="0">
                <a:cs typeface="Ali_K_Alwand" pitchFamily="2" charset="-78"/>
              </a:rPr>
              <a:t/>
            </a:r>
            <a:br>
              <a:rPr lang="ar-IQ" sz="4000" dirty="0" smtClean="0">
                <a:cs typeface="Ali_K_Alwand" pitchFamily="2" charset="-78"/>
              </a:rPr>
            </a:br>
            <a:r>
              <a:rPr lang="ar-IQ" sz="4000" dirty="0" smtClean="0">
                <a:cs typeface="Ali_K_Alwand" pitchFamily="2" charset="-78"/>
              </a:rPr>
              <a:t/>
            </a:r>
            <a:br>
              <a:rPr lang="ar-IQ" sz="4000" dirty="0" smtClean="0">
                <a:cs typeface="Ali_K_Alwand" pitchFamily="2" charset="-78"/>
              </a:rPr>
            </a:br>
            <a:r>
              <a:rPr lang="ar-IQ" sz="4000" dirty="0" smtClean="0">
                <a:cs typeface="Ali_K_Alwand" pitchFamily="2" charset="-78"/>
              </a:rPr>
              <a:t/>
            </a:r>
            <a:br>
              <a:rPr lang="ar-IQ" sz="4000" dirty="0" smtClean="0">
                <a:cs typeface="Ali_K_Alwand" pitchFamily="2" charset="-78"/>
              </a:rPr>
            </a:br>
            <a:r>
              <a:rPr lang="ar-IQ" sz="4000" dirty="0" smtClean="0">
                <a:cs typeface="Ali_K_Alwand" pitchFamily="2" charset="-78"/>
              </a:rPr>
              <a:t>سيفاتى كه‌سى نه‌گونجاو</a:t>
            </a:r>
            <a:br>
              <a:rPr lang="ar-IQ" sz="4000" dirty="0" smtClean="0">
                <a:cs typeface="Ali_K_Alwand" pitchFamily="2" charset="-78"/>
              </a:rPr>
            </a:br>
            <a:r>
              <a:rPr lang="ar-IQ" sz="4000" dirty="0" smtClean="0">
                <a:cs typeface="Ali_K_Alwand" pitchFamily="2" charset="-78"/>
              </a:rPr>
              <a:t/>
            </a:r>
            <a:br>
              <a:rPr lang="ar-IQ" sz="4000" dirty="0" smtClean="0">
                <a:cs typeface="Ali_K_Alwand" pitchFamily="2" charset="-78"/>
              </a:rPr>
            </a:br>
            <a:endParaRPr lang="en-US" sz="4000" dirty="0" smtClean="0">
              <a:cs typeface="Ali_K_Alwand" pitchFamily="2" charset="-78"/>
            </a:endParaRPr>
          </a:p>
        </p:txBody>
      </p:sp>
      <p:graphicFrame>
        <p:nvGraphicFramePr>
          <p:cNvPr id="2" name="Diagram 1"/>
          <p:cNvGraphicFramePr/>
          <p:nvPr>
            <p:extLst>
              <p:ext uri="{D42A27DB-BD31-4B8C-83A1-F6EECF244321}">
                <p14:modId xmlns:p14="http://schemas.microsoft.com/office/powerpoint/2010/main" val="3036458924"/>
              </p:ext>
            </p:extLst>
          </p:nvPr>
        </p:nvGraphicFramePr>
        <p:xfrm>
          <a:off x="304799" y="1600200"/>
          <a:ext cx="8537575"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1641603"/>
      </p:ext>
    </p:extLst>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3" name="Rectangle 5"/>
          <p:cNvSpPr>
            <a:spLocks noGrp="1" noRot="1" noChangeArrowheads="1"/>
          </p:cNvSpPr>
          <p:nvPr>
            <p:ph idx="1"/>
          </p:nvPr>
        </p:nvSpPr>
        <p:spPr>
          <a:xfrm>
            <a:off x="304800" y="1905000"/>
            <a:ext cx="8458200" cy="4724400"/>
          </a:xfrm>
        </p:spPr>
        <p:txBody>
          <a:bodyPr>
            <a:noAutofit/>
          </a:bodyPr>
          <a:lstStyle/>
          <a:p>
            <a:pPr algn="justLow" eaLnBrk="1" hangingPunct="1">
              <a:lnSpc>
                <a:spcPct val="80000"/>
              </a:lnSpc>
              <a:defRPr/>
            </a:pPr>
            <a:r>
              <a:rPr lang="ar-IQ" sz="3200" dirty="0" smtClean="0">
                <a:cs typeface="Ali_K_Alwand" pitchFamily="2" charset="-78"/>
              </a:rPr>
              <a:t>ده‌توانين به‌راورد بكه‌ين له‌ نيَوان دروستى ده‌روونى و گونجانــدن ،هه‌روه‌ها له‌ نيَوان تيَكچوونى (اعتلال)دروستى ده‌روونى و خـراپ گونجاندن،دروستى ده‌روونى رِىَ خؤشكه‌ره‌ بؤ گونجــــــاندن ،به‌لاَم په‌يوه‌نديه‌كه‌ نه‌هؤييه‌و نه‌ رِظه‌يى (تفسيري)به‌لَكو په‌يوه‌ندييه‌كى ئاما</a:t>
            </a:r>
            <a:r>
              <a:rPr lang="ku-Arab-IQ" sz="3200" dirty="0" smtClean="0">
                <a:cs typeface="Ali_K_Alwand" pitchFamily="2" charset="-78"/>
              </a:rPr>
              <a:t>ژ</a:t>
            </a:r>
            <a:r>
              <a:rPr lang="ar-IQ" sz="3200" dirty="0" smtClean="0">
                <a:cs typeface="Ali_K_Alwand" pitchFamily="2" charset="-78"/>
              </a:rPr>
              <a:t>ه‌ييه‌ بؤ كارليَكرد</a:t>
            </a:r>
          </a:p>
          <a:p>
            <a:pPr algn="justLow" eaLnBrk="1" hangingPunct="1">
              <a:lnSpc>
                <a:spcPct val="80000"/>
              </a:lnSpc>
              <a:defRPr/>
            </a:pPr>
            <a:r>
              <a:rPr lang="ar-IQ" sz="3200" dirty="0" smtClean="0">
                <a:cs typeface="Ali_K_Alwand" pitchFamily="2" charset="-78"/>
              </a:rPr>
              <a:t>نيَكى خستنه‌ برى (تفاعل متبادل)،چونكه‌ پله‌يـــــــــه‌كى به‌رز له‌ دروستى ده‌روونى ده‌بيَته‌ هؤى به‌رزبوونه‌وه‌ى بارى گونجاندن بؤ كه‌سه‌كه‌ له‌گه‌لَ خودى خؤى و له‌گه‌لَ كه‌سانى تر ،واته‌ په‌يوه‌ندى نيَوان گونجاندن و دروستى ده‌روونى په‌يوه‌ندييه‌كى پيَكــــــــــه‌وه‌ به‌ستراوه‌(ارتبا</a:t>
            </a:r>
            <a:r>
              <a:rPr lang="fa-IR" sz="3200" dirty="0" smtClean="0">
                <a:cs typeface="Ali_K_Alwand" pitchFamily="2" charset="-78"/>
              </a:rPr>
              <a:t>ط</a:t>
            </a:r>
            <a:r>
              <a:rPr lang="ar-IQ" sz="3200" dirty="0" smtClean="0">
                <a:cs typeface="Ali_K_Alwand" pitchFamily="2" charset="-78"/>
              </a:rPr>
              <a:t>يه‌) هه‌ريه‌كه‌يان كاريگه‌رى هه‌يه‌ لـــــــه‌سه‌ر ئه‌وى تريان،دروستى ده‌روونى به‌لَگه‌ى گونجاندنه‌ و به‌ پيَچه‌وانه‌وه‌.</a:t>
            </a:r>
            <a:endParaRPr lang="en-US" sz="3200" dirty="0" smtClean="0">
              <a:cs typeface="Ali_K_Alwand" pitchFamily="2" charset="-78"/>
            </a:endParaRPr>
          </a:p>
        </p:txBody>
      </p:sp>
      <p:sp>
        <p:nvSpPr>
          <p:cNvPr id="78852" name="Rectangle 4"/>
          <p:cNvSpPr>
            <a:spLocks noGrp="1" noRot="1" noChangeArrowheads="1"/>
          </p:cNvSpPr>
          <p:nvPr>
            <p:ph type="title"/>
          </p:nvPr>
        </p:nvSpPr>
        <p:spPr/>
        <p:txBody>
          <a:bodyPr>
            <a:normAutofit fontScale="90000"/>
          </a:bodyPr>
          <a:lstStyle/>
          <a:p>
            <a:pPr eaLnBrk="1" hangingPunct="1">
              <a:defRPr/>
            </a:pPr>
            <a:r>
              <a:rPr lang="ar-IQ" sz="4200" b="1" dirty="0" smtClean="0">
                <a:solidFill>
                  <a:schemeClr val="tx1"/>
                </a:solidFill>
                <a:cs typeface="Ali_K_Alwand" pitchFamily="2" charset="-78"/>
              </a:rPr>
              <a:t>په‌يوه‌ندى گونجاندن به‌ دروستى ده‌روونييه‌وه‌</a:t>
            </a:r>
            <a:br>
              <a:rPr lang="ar-IQ" sz="4200" b="1" dirty="0" smtClean="0">
                <a:solidFill>
                  <a:schemeClr val="tx1"/>
                </a:solidFill>
                <a:cs typeface="Ali_K_Alwand" pitchFamily="2" charset="-78"/>
              </a:rPr>
            </a:br>
            <a:r>
              <a:rPr lang="ar-IQ" sz="4200" b="1" dirty="0" smtClean="0">
                <a:solidFill>
                  <a:schemeClr val="tx1"/>
                </a:solidFill>
                <a:cs typeface="Ali-A-Alwand" pitchFamily="2" charset="-78"/>
              </a:rPr>
              <a:t>علاقه‌ التوافق بالصحه‌ النفسيه‌</a:t>
            </a:r>
            <a:endParaRPr lang="en-US" sz="4200" b="1" dirty="0" smtClean="0">
              <a:solidFill>
                <a:schemeClr val="tx1"/>
              </a:solidFill>
              <a:cs typeface="Ali-A-Alwand" pitchFamily="2" charset="-78"/>
            </a:endParaRPr>
          </a:p>
        </p:txBody>
      </p:sp>
    </p:spTree>
    <p:extLst>
      <p:ext uri="{BB962C8B-B14F-4D97-AF65-F5344CB8AC3E}">
        <p14:creationId xmlns:p14="http://schemas.microsoft.com/office/powerpoint/2010/main" val="3775695873"/>
      </p:ext>
    </p:extLst>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ChangeArrowheads="1"/>
          </p:cNvSpPr>
          <p:nvPr/>
        </p:nvSpPr>
        <p:spPr bwMode="auto">
          <a:xfrm>
            <a:off x="152400" y="1014720"/>
            <a:ext cx="88392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800" b="1" dirty="0">
                <a:latin typeface="Tahoma" pitchFamily="34" charset="0"/>
                <a:cs typeface="Ali_K_Alwand" pitchFamily="2" charset="-78"/>
              </a:rPr>
              <a:t>دروستى ده‌روونى و گونجانــــــــــــــــــــدن هه‌ردوكيان كاريگه‌رن (</a:t>
            </a:r>
            <a:r>
              <a:rPr lang="ar-IQ" sz="2800" b="1" dirty="0">
                <a:latin typeface="Tahoma" pitchFamily="34" charset="0"/>
                <a:cs typeface="Ali-A-Alwand" pitchFamily="2" charset="-78"/>
              </a:rPr>
              <a:t>يتأپر</a:t>
            </a:r>
            <a:r>
              <a:rPr lang="ar-IQ" sz="2800" b="1" dirty="0">
                <a:latin typeface="Tahoma" pitchFamily="34" charset="0"/>
                <a:cs typeface="Ali_K_Alwand" pitchFamily="2" charset="-78"/>
              </a:rPr>
              <a:t>)به‌ پيَگه‌ياندنى كؤمه‌لاَيه‌تـــــى (تنشئـــــــــــه‌ الاجتماعيه‌)له‌ رِيَگه‌ى خيَزان و خويَندنگاو هاوريَيــــان و كؤمه‌لَگاوه‌،ئه‌م ده‌زگايانه‌ تاك شتى زؤريان ليَوه‌ فيَر ده‌بيَت،به‌شيَوه‌ى خراپ(</a:t>
            </a:r>
            <a:r>
              <a:rPr lang="ar-IQ" sz="2800" b="1" dirty="0">
                <a:latin typeface="Tahoma" pitchFamily="34" charset="0"/>
                <a:cs typeface="Ali-A-Alwand" pitchFamily="2" charset="-78"/>
              </a:rPr>
              <a:t>سلباَ</a:t>
            </a:r>
            <a:r>
              <a:rPr lang="ar-IQ" sz="2800" b="1" dirty="0">
                <a:latin typeface="Tahoma" pitchFamily="34" charset="0"/>
                <a:cs typeface="Ali_K_Alwand" pitchFamily="2" charset="-78"/>
              </a:rPr>
              <a:t>) يا بـــاش (</a:t>
            </a:r>
            <a:r>
              <a:rPr lang="ar-IQ" sz="2800" b="1" dirty="0">
                <a:latin typeface="Tahoma" pitchFamily="34" charset="0"/>
                <a:cs typeface="Ali-A-Alwand" pitchFamily="2" charset="-78"/>
              </a:rPr>
              <a:t>ايجاباَ</a:t>
            </a:r>
            <a:r>
              <a:rPr lang="ar-IQ" sz="2800" b="1" dirty="0">
                <a:latin typeface="Tahoma" pitchFamily="34" charset="0"/>
                <a:cs typeface="Ali_K_Alwand" pitchFamily="2" charset="-78"/>
              </a:rPr>
              <a:t>)كاريگه‌رى ده‌بىَ له‌سه‌ر گونجاندنى دروستييه‌ ده‌روونييه‌كه‌ى تـــــــــاك،له‌وانه‌ فيَرى دابه‌ په‌سه‌ند كراوه‌كان ده‌بيَت و رِه‌فتارى شياوه‌ كؤمه‌لاَيه‌تيه‌كـــــــان وه‌رده‌گريَت،كه‌سى </a:t>
            </a:r>
            <a:r>
              <a:rPr lang="ar-IQ" sz="2800" b="1" dirty="0" smtClean="0">
                <a:latin typeface="Tahoma" pitchFamily="34" charset="0"/>
                <a:cs typeface="Ali_K_Alwand" pitchFamily="2" charset="-78"/>
              </a:rPr>
              <a:t>چيَژ </a:t>
            </a:r>
            <a:r>
              <a:rPr lang="ar-IQ" sz="2800" b="1" dirty="0">
                <a:latin typeface="Tahoma" pitchFamily="34" charset="0"/>
                <a:cs typeface="Ali_K_Alwand" pitchFamily="2" charset="-78"/>
              </a:rPr>
              <a:t>وه‌رگر (متمتع)له‌ درووستى ده‌روونى ئه‌وكه‌سه‌يه‌ كـــــــــــــه‌ رِه‌فتاره‌ په‌سه‌ندكراوه‌كانى كؤمه‌لَگاكه‌ى وه‌رده‌گريَت و واى ليَده‌كــــــــــات بگونجيَت له‌گه‌لَ خؤى و كؤمه‌لَگـــــــــــــاكه‌ى،به‌لاَم ئه‌و كه‌سه‌ى </a:t>
            </a:r>
            <a:r>
              <a:rPr lang="ar-IQ" sz="2800" b="1" dirty="0" smtClean="0">
                <a:latin typeface="Tahoma" pitchFamily="34" charset="0"/>
                <a:cs typeface="Ali_K_Alwand" pitchFamily="2" charset="-78"/>
              </a:rPr>
              <a:t>چيَژ </a:t>
            </a:r>
            <a:r>
              <a:rPr lang="ar-IQ" sz="2800" b="1" dirty="0">
                <a:latin typeface="Tahoma" pitchFamily="34" charset="0"/>
                <a:cs typeface="Ali_K_Alwand" pitchFamily="2" charset="-78"/>
              </a:rPr>
              <a:t>وه‌رگر نييه‌ له‌ دروستى ده‌روونى ئه‌وه‌ شكستى هيَناوه‌ لـــــــــه‌ وه‌رگرتنى ئه‌و رِه‌فتارانه‌ى په‌سه‌ند كراوه‌ له‌لايه‌ن كؤمه‌لَگـــــــــاوه‌ كه‌رِيَى پيَده‌دات بگونجيَت ،دروستى ده‌رونى و گونجاندن هه‌ردوكيان رِه‌فتارى ئــــــــاساى ده‌نويَنن،به‌لاَم خراپى دروستى ده‌رونى و خراپ گونجاندن</a:t>
            </a:r>
            <a:r>
              <a:rPr lang="ar-IQ" sz="3200" b="1" dirty="0">
                <a:latin typeface="Tahoma" pitchFamily="34" charset="0"/>
                <a:cs typeface="Ali_K_Alwand" pitchFamily="2" charset="-78"/>
              </a:rPr>
              <a:t> </a:t>
            </a:r>
            <a:r>
              <a:rPr lang="ar-IQ" sz="2800" b="1" dirty="0">
                <a:latin typeface="Tahoma" pitchFamily="34" charset="0"/>
                <a:cs typeface="Ali_K_Alwand" pitchFamily="2" charset="-78"/>
              </a:rPr>
              <a:t>رِه‌فتارى نــــائاسايي (ناوازه‌)ده‌نويَنن.</a:t>
            </a:r>
            <a:endParaRPr lang="en-US" sz="2800" dirty="0">
              <a:latin typeface="Tahoma" pitchFamily="34" charset="0"/>
              <a:cs typeface="Ali_K_Alwand" pitchFamily="2" charset="-78"/>
            </a:endParaRPr>
          </a:p>
          <a:p>
            <a:pPr algn="justLow" rtl="1" eaLnBrk="0" hangingPunct="0"/>
            <a:endParaRPr lang="en-US" sz="2800" dirty="0">
              <a:cs typeface="Ali_K_Alwand" pitchFamily="2" charset="-78"/>
            </a:endParaRPr>
          </a:p>
        </p:txBody>
      </p:sp>
    </p:spTree>
    <p:extLst>
      <p:ext uri="{BB962C8B-B14F-4D97-AF65-F5344CB8AC3E}">
        <p14:creationId xmlns:p14="http://schemas.microsoft.com/office/powerpoint/2010/main" val="3045742050"/>
      </p:ext>
    </p:extLst>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Rot="1" noChangeArrowheads="1"/>
          </p:cNvSpPr>
          <p:nvPr>
            <p:ph type="title"/>
          </p:nvPr>
        </p:nvSpPr>
        <p:spPr/>
        <p:txBody>
          <a:bodyPr/>
          <a:lstStyle/>
          <a:p>
            <a:pPr eaLnBrk="1" hangingPunct="1">
              <a:defRPr/>
            </a:pPr>
            <a:r>
              <a:rPr lang="ar-IQ" sz="4000" dirty="0" smtClean="0">
                <a:cs typeface="Ali_K_Alwand" pitchFamily="2" charset="-78"/>
              </a:rPr>
              <a:t>تيؤره‌كانى گونجاندن</a:t>
            </a:r>
            <a:br>
              <a:rPr lang="ar-IQ" sz="4000" dirty="0" smtClean="0">
                <a:cs typeface="Ali_K_Alwand" pitchFamily="2" charset="-78"/>
              </a:rPr>
            </a:br>
            <a:endParaRPr lang="en-US" sz="4000" dirty="0" smtClean="0">
              <a:cs typeface="Ali_K_Alwand" pitchFamily="2" charset="-78"/>
            </a:endParaRPr>
          </a:p>
        </p:txBody>
      </p:sp>
      <p:graphicFrame>
        <p:nvGraphicFramePr>
          <p:cNvPr id="2" name="Diagram 1"/>
          <p:cNvGraphicFramePr/>
          <p:nvPr/>
        </p:nvGraphicFramePr>
        <p:xfrm>
          <a:off x="457200" y="1066800"/>
          <a:ext cx="8229600" cy="5064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8382352"/>
      </p:ext>
    </p:extLst>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8" name="Rectangle 4"/>
          <p:cNvSpPr>
            <a:spLocks noGrp="1" noRot="1" noChangeArrowheads="1"/>
          </p:cNvSpPr>
          <p:nvPr>
            <p:ph type="title"/>
          </p:nvPr>
        </p:nvSpPr>
        <p:spPr/>
        <p:txBody>
          <a:bodyPr>
            <a:normAutofit fontScale="90000"/>
          </a:bodyPr>
          <a:lstStyle/>
          <a:p>
            <a:pPr eaLnBrk="1" hangingPunct="1">
              <a:defRPr/>
            </a:pPr>
            <a:r>
              <a:rPr lang="ar-IQ" sz="4000" b="1" dirty="0" smtClean="0">
                <a:solidFill>
                  <a:schemeClr val="tx1"/>
                </a:solidFill>
              </a:rPr>
              <a:t/>
            </a:r>
            <a:br>
              <a:rPr lang="ar-IQ" sz="4000" b="1" dirty="0" smtClean="0">
                <a:solidFill>
                  <a:schemeClr val="tx1"/>
                </a:solidFill>
              </a:rPr>
            </a:br>
            <a:r>
              <a:rPr lang="ar-IQ" sz="4000" b="1" dirty="0" smtClean="0">
                <a:solidFill>
                  <a:schemeClr val="tx1"/>
                </a:solidFill>
              </a:rPr>
              <a:t/>
            </a:r>
            <a:br>
              <a:rPr lang="ar-IQ" sz="4000" b="1" dirty="0" smtClean="0">
                <a:solidFill>
                  <a:schemeClr val="tx1"/>
                </a:solidFill>
              </a:rPr>
            </a:br>
            <a:r>
              <a:rPr lang="ar-IQ" sz="4000" b="1" dirty="0" smtClean="0">
                <a:solidFill>
                  <a:schemeClr val="tx1"/>
                </a:solidFill>
              </a:rPr>
              <a:t/>
            </a:r>
            <a:br>
              <a:rPr lang="ar-IQ" sz="4000" b="1" dirty="0" smtClean="0">
                <a:solidFill>
                  <a:schemeClr val="tx1"/>
                </a:solidFill>
              </a:rPr>
            </a:br>
            <a:r>
              <a:rPr lang="ar-IQ" sz="4000" b="1" dirty="0" smtClean="0">
                <a:solidFill>
                  <a:schemeClr val="tx1"/>
                </a:solidFill>
              </a:rPr>
              <a:t/>
            </a:r>
            <a:br>
              <a:rPr lang="ar-IQ" sz="4000" b="1" dirty="0" smtClean="0">
                <a:solidFill>
                  <a:schemeClr val="tx1"/>
                </a:solidFill>
              </a:rPr>
            </a:br>
            <a:r>
              <a:rPr lang="ar-IQ" sz="4000" b="1" dirty="0" smtClean="0">
                <a:solidFill>
                  <a:schemeClr val="tx1"/>
                </a:solidFill>
              </a:rPr>
              <a:t/>
            </a:r>
            <a:br>
              <a:rPr lang="ar-IQ" sz="4000" b="1" dirty="0" smtClean="0">
                <a:solidFill>
                  <a:schemeClr val="tx1"/>
                </a:solidFill>
              </a:rPr>
            </a:br>
            <a:r>
              <a:rPr lang="en-US" sz="4000" b="1" dirty="0" smtClean="0">
                <a:solidFill>
                  <a:schemeClr val="tx1"/>
                </a:solidFill>
              </a:rPr>
              <a:t/>
            </a:r>
            <a:br>
              <a:rPr lang="en-US" sz="4000" b="1" dirty="0" smtClean="0">
                <a:solidFill>
                  <a:schemeClr val="tx1"/>
                </a:solidFill>
              </a:rPr>
            </a:br>
            <a:r>
              <a:rPr lang="en-US" sz="4000" b="1" dirty="0">
                <a:solidFill>
                  <a:schemeClr val="tx1"/>
                </a:solidFill>
              </a:rPr>
              <a:t/>
            </a:r>
            <a:br>
              <a:rPr lang="en-US" sz="4000" b="1" dirty="0">
                <a:solidFill>
                  <a:schemeClr val="tx1"/>
                </a:solidFill>
              </a:rPr>
            </a:br>
            <a:r>
              <a:rPr lang="ar-IQ" sz="4000" b="1" dirty="0" smtClean="0">
                <a:solidFill>
                  <a:schemeClr val="tx1"/>
                </a:solidFill>
                <a:cs typeface="Ali_K_Alwand" pitchFamily="2" charset="-78"/>
              </a:rPr>
              <a:t/>
            </a:r>
            <a:br>
              <a:rPr lang="ar-IQ" sz="4000" b="1" dirty="0" smtClean="0">
                <a:solidFill>
                  <a:schemeClr val="tx1"/>
                </a:solidFill>
                <a:cs typeface="Ali_K_Alwand" pitchFamily="2" charset="-78"/>
              </a:rPr>
            </a:br>
            <a:r>
              <a:rPr lang="ar-IQ" sz="4000" b="1" dirty="0" smtClean="0">
                <a:solidFill>
                  <a:schemeClr val="tx1"/>
                </a:solidFill>
              </a:rPr>
              <a:t> - </a:t>
            </a:r>
            <a:r>
              <a:rPr lang="ar-IQ" sz="4200" b="1" dirty="0" smtClean="0">
                <a:solidFill>
                  <a:schemeClr val="tx1"/>
                </a:solidFill>
                <a:cs typeface="Ali_K_Alwand" pitchFamily="2" charset="-78"/>
              </a:rPr>
              <a:t>گونجاندنى </a:t>
            </a:r>
            <a:r>
              <a:rPr lang="ar-IQ" sz="4200" b="1" dirty="0">
                <a:solidFill>
                  <a:schemeClr val="tx1"/>
                </a:solidFill>
                <a:cs typeface="Ali_K_Alwand" pitchFamily="2" charset="-78"/>
              </a:rPr>
              <a:t>ده‌روونى(التوافق النفسي)</a:t>
            </a:r>
            <a:r>
              <a:rPr lang="en-US" sz="4200" b="1" dirty="0" smtClean="0">
                <a:solidFill>
                  <a:schemeClr val="tx1"/>
                </a:solidFill>
              </a:rPr>
              <a:t/>
            </a:r>
            <a:br>
              <a:rPr lang="en-US" sz="4200" b="1" dirty="0" smtClean="0">
                <a:solidFill>
                  <a:schemeClr val="tx1"/>
                </a:solidFill>
              </a:rPr>
            </a:br>
            <a:r>
              <a:rPr lang="en-US" sz="4200" b="1" dirty="0" smtClean="0">
                <a:solidFill>
                  <a:schemeClr val="tx1"/>
                </a:solidFill>
                <a:latin typeface="Times New Roman" pitchFamily="18" charset="0"/>
                <a:cs typeface="Times New Roman" pitchFamily="18" charset="0"/>
              </a:rPr>
              <a:t>Psychological Adjustment</a:t>
            </a:r>
            <a:r>
              <a:rPr lang="ar-IQ" sz="4200" b="1" dirty="0" smtClean="0">
                <a:solidFill>
                  <a:schemeClr val="tx1"/>
                </a:solidFill>
              </a:rPr>
              <a:t/>
            </a:r>
            <a:br>
              <a:rPr lang="ar-IQ" sz="4200" b="1" dirty="0" smtClean="0">
                <a:solidFill>
                  <a:schemeClr val="tx1"/>
                </a:solidFill>
              </a:rPr>
            </a:br>
            <a:r>
              <a:rPr lang="ar-IQ" sz="4200" b="1" dirty="0" smtClean="0">
                <a:solidFill>
                  <a:schemeClr val="tx1"/>
                </a:solidFill>
              </a:rPr>
              <a:t>- </a:t>
            </a:r>
            <a:r>
              <a:rPr lang="ar-IQ" sz="4200" b="1" dirty="0" smtClean="0">
                <a:solidFill>
                  <a:schemeClr val="tx1"/>
                </a:solidFill>
                <a:cs typeface="Ali_K_Alwand" pitchFamily="2" charset="-78"/>
              </a:rPr>
              <a:t>جؤره‌كانى گونجاندن (رِووه‌كانى)</a:t>
            </a:r>
            <a:br>
              <a:rPr lang="ar-IQ" sz="4200" b="1" dirty="0" smtClean="0">
                <a:solidFill>
                  <a:schemeClr val="tx1"/>
                </a:solidFill>
                <a:cs typeface="Ali_K_Alwand" pitchFamily="2" charset="-78"/>
              </a:rPr>
            </a:br>
            <a:r>
              <a:rPr lang="ar-IQ" sz="4200" b="1" dirty="0" smtClean="0">
                <a:solidFill>
                  <a:schemeClr val="tx1"/>
                </a:solidFill>
                <a:cs typeface="Ali_K_Alwand" pitchFamily="2" charset="-78"/>
              </a:rPr>
              <a:t> - هؤكاره‌ بنه‌رِه‌تيه‌كان له‌ رِوودانى گونجاندن</a:t>
            </a:r>
            <a:br>
              <a:rPr lang="ar-IQ" sz="4200" b="1" dirty="0" smtClean="0">
                <a:solidFill>
                  <a:schemeClr val="tx1"/>
                </a:solidFill>
                <a:cs typeface="Ali_K_Alwand" pitchFamily="2" charset="-78"/>
              </a:rPr>
            </a:br>
            <a:r>
              <a:rPr lang="ar-IQ" sz="4200" b="1" dirty="0" smtClean="0">
                <a:solidFill>
                  <a:schemeClr val="tx1"/>
                </a:solidFill>
                <a:cs typeface="Ali_K_Alwand" pitchFamily="2" charset="-78"/>
              </a:rPr>
              <a:t>- په‌يوه‌ندى گونجاندن به‌ دروستى ده‌روونييه‌وه‌</a:t>
            </a:r>
            <a:endParaRPr lang="en-US" sz="4200" b="1" dirty="0" smtClean="0">
              <a:solidFill>
                <a:schemeClr val="tx1"/>
              </a:solidFill>
              <a:cs typeface="Ali_K_Alwand" pitchFamily="2" charset="-78"/>
            </a:endParaRPr>
          </a:p>
        </p:txBody>
      </p:sp>
    </p:spTree>
    <p:extLst>
      <p:ext uri="{BB962C8B-B14F-4D97-AF65-F5344CB8AC3E}">
        <p14:creationId xmlns:p14="http://schemas.microsoft.com/office/powerpoint/2010/main" val="3577349426"/>
      </p:ext>
    </p:extLst>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2" name="Rectangle 4"/>
          <p:cNvSpPr>
            <a:spLocks noGrp="1" noRot="1" noChangeArrowheads="1"/>
          </p:cNvSpPr>
          <p:nvPr>
            <p:ph type="title"/>
          </p:nvPr>
        </p:nvSpPr>
        <p:spPr/>
        <p:txBody>
          <a:bodyPr>
            <a:normAutofit fontScale="90000"/>
          </a:bodyPr>
          <a:lstStyle/>
          <a:p>
            <a:pPr eaLnBrk="1" hangingPunct="1">
              <a:defRPr/>
            </a:pPr>
            <a:r>
              <a:rPr lang="en-US" sz="4000" dirty="0" smtClean="0">
                <a:solidFill>
                  <a:schemeClr val="tx1"/>
                </a:solidFill>
              </a:rPr>
              <a:t/>
            </a:r>
            <a:br>
              <a:rPr lang="en-US" sz="4000" dirty="0" smtClean="0">
                <a:solidFill>
                  <a:schemeClr val="tx1"/>
                </a:solidFill>
              </a:rPr>
            </a:br>
            <a:r>
              <a:rPr lang="en-US" sz="4000" dirty="0" smtClean="0">
                <a:solidFill>
                  <a:schemeClr val="tx1"/>
                </a:solidFill>
              </a:rPr>
              <a:t/>
            </a:r>
            <a:br>
              <a:rPr lang="en-US" sz="4000" dirty="0" smtClean="0">
                <a:solidFill>
                  <a:schemeClr val="tx1"/>
                </a:solidFill>
              </a:rPr>
            </a:br>
            <a:r>
              <a:rPr lang="ar-IQ" sz="4000" dirty="0" smtClean="0">
                <a:solidFill>
                  <a:schemeClr val="tx1"/>
                </a:solidFill>
              </a:rPr>
              <a:t/>
            </a:r>
            <a:br>
              <a:rPr lang="ar-IQ" sz="4000" dirty="0" smtClean="0">
                <a:solidFill>
                  <a:schemeClr val="tx1"/>
                </a:solidFill>
              </a:rPr>
            </a:br>
            <a:r>
              <a:rPr lang="ar-IQ" sz="4000" dirty="0" smtClean="0">
                <a:solidFill>
                  <a:schemeClr val="tx1"/>
                </a:solidFill>
              </a:rPr>
              <a:t/>
            </a:r>
            <a:br>
              <a:rPr lang="ar-IQ" sz="4000" dirty="0" smtClean="0">
                <a:solidFill>
                  <a:schemeClr val="tx1"/>
                </a:solidFill>
              </a:rPr>
            </a:br>
            <a:r>
              <a:rPr lang="ar-IQ" sz="4000" dirty="0" smtClean="0">
                <a:solidFill>
                  <a:schemeClr val="tx1"/>
                </a:solidFill>
              </a:rPr>
              <a:t/>
            </a:r>
            <a:br>
              <a:rPr lang="ar-IQ" sz="4000" dirty="0" smtClean="0">
                <a:solidFill>
                  <a:schemeClr val="tx1"/>
                </a:solidFill>
              </a:rPr>
            </a:br>
            <a:r>
              <a:rPr lang="ar-IQ" sz="4000" dirty="0" smtClean="0">
                <a:solidFill>
                  <a:schemeClr val="tx1"/>
                </a:solidFill>
              </a:rPr>
              <a:t/>
            </a:r>
            <a:br>
              <a:rPr lang="ar-IQ" sz="4000" dirty="0" smtClean="0">
                <a:solidFill>
                  <a:schemeClr val="tx1"/>
                </a:solidFill>
              </a:rPr>
            </a:br>
            <a:r>
              <a:rPr lang="ar-IQ" sz="4000" dirty="0" smtClean="0">
                <a:solidFill>
                  <a:schemeClr val="tx1"/>
                </a:solidFill>
              </a:rPr>
              <a:t/>
            </a:r>
            <a:br>
              <a:rPr lang="ar-IQ" sz="4000" dirty="0" smtClean="0">
                <a:solidFill>
                  <a:schemeClr val="tx1"/>
                </a:solidFill>
              </a:rPr>
            </a:br>
            <a:r>
              <a:rPr lang="ar-IQ" sz="4000" dirty="0" smtClean="0">
                <a:solidFill>
                  <a:schemeClr val="tx1"/>
                </a:solidFill>
              </a:rPr>
              <a:t/>
            </a:r>
            <a:br>
              <a:rPr lang="ar-IQ" sz="4000" dirty="0" smtClean="0">
                <a:solidFill>
                  <a:schemeClr val="tx1"/>
                </a:solidFill>
              </a:rPr>
            </a:br>
            <a:r>
              <a:rPr lang="ar-IQ" sz="4000" b="1" dirty="0" smtClean="0">
                <a:solidFill>
                  <a:schemeClr val="tx1"/>
                </a:solidFill>
                <a:cs typeface="Ali_K_Alwand" pitchFamily="2" charset="-78"/>
              </a:rPr>
              <a:t>ئامانجى بابه‌ته‌كه‌:</a:t>
            </a:r>
            <a:br>
              <a:rPr lang="ar-IQ" sz="4000" b="1" dirty="0" smtClean="0">
                <a:solidFill>
                  <a:schemeClr val="tx1"/>
                </a:solidFill>
                <a:cs typeface="Ali_K_Alwand" pitchFamily="2" charset="-78"/>
              </a:rPr>
            </a:br>
            <a:r>
              <a:rPr lang="ar-IQ" sz="4000" b="1" dirty="0" smtClean="0">
                <a:solidFill>
                  <a:schemeClr val="tx1"/>
                </a:solidFill>
                <a:cs typeface="Ali_K_Alwand" pitchFamily="2" charset="-78"/>
              </a:rPr>
              <a:t>1- ناساندنى </a:t>
            </a:r>
            <a:r>
              <a:rPr lang="fa-IR" sz="4000" b="1" dirty="0" smtClean="0">
                <a:solidFill>
                  <a:schemeClr val="tx1"/>
                </a:solidFill>
                <a:cs typeface="Ali_K_Alwand" pitchFamily="2" charset="-78"/>
              </a:rPr>
              <a:t>چ</a:t>
            </a:r>
            <a:r>
              <a:rPr lang="ar-IQ" sz="4000" b="1" dirty="0" smtClean="0">
                <a:solidFill>
                  <a:schemeClr val="tx1"/>
                </a:solidFill>
                <a:cs typeface="Ali_K_Alwand" pitchFamily="2" charset="-78"/>
              </a:rPr>
              <a:t>ه‌مكى گونجاندن بؤ خويَندكاران.</a:t>
            </a:r>
            <a:br>
              <a:rPr lang="ar-IQ" sz="4000" b="1" dirty="0" smtClean="0">
                <a:solidFill>
                  <a:schemeClr val="tx1"/>
                </a:solidFill>
                <a:cs typeface="Ali_K_Alwand" pitchFamily="2" charset="-78"/>
              </a:rPr>
            </a:br>
            <a:r>
              <a:rPr lang="ar-IQ" sz="4000" b="1" dirty="0" smtClean="0">
                <a:solidFill>
                  <a:schemeClr val="tx1"/>
                </a:solidFill>
                <a:cs typeface="Ali_K_Alwand" pitchFamily="2" charset="-78"/>
              </a:rPr>
              <a:t>2- خويَندكار تيَبگات له‌ و هؤكارانه‌ى كه‌ به‌رپرسن له‌ رِوودانى گونجاندن.</a:t>
            </a:r>
            <a:br>
              <a:rPr lang="ar-IQ" sz="4000" b="1" dirty="0" smtClean="0">
                <a:solidFill>
                  <a:schemeClr val="tx1"/>
                </a:solidFill>
                <a:cs typeface="Ali_K_Alwand" pitchFamily="2" charset="-78"/>
              </a:rPr>
            </a:br>
            <a:r>
              <a:rPr lang="ar-IQ" sz="4000" b="1" dirty="0" smtClean="0">
                <a:solidFill>
                  <a:schemeClr val="tx1"/>
                </a:solidFill>
                <a:cs typeface="Ali_K_Alwand" pitchFamily="2" charset="-78"/>
              </a:rPr>
              <a:t>3-زانينى ئه‌و په‌يوه‌ندييه‌ى له‌ نيوان گونجاندن و دروستى ده‌رونيدا هه‌يه‌.</a:t>
            </a:r>
            <a:r>
              <a:rPr lang="ar-IQ" sz="4000" dirty="0" smtClean="0">
                <a:solidFill>
                  <a:schemeClr val="tx1"/>
                </a:solidFill>
                <a:cs typeface="Ali_K_Alwand" pitchFamily="2" charset="-78"/>
              </a:rPr>
              <a:t/>
            </a:r>
            <a:br>
              <a:rPr lang="ar-IQ" sz="4000" dirty="0" smtClean="0">
                <a:solidFill>
                  <a:schemeClr val="tx1"/>
                </a:solidFill>
                <a:cs typeface="Ali_K_Alwand" pitchFamily="2" charset="-78"/>
              </a:rPr>
            </a:br>
            <a:r>
              <a:rPr lang="ar-IQ" sz="4000" dirty="0" smtClean="0">
                <a:solidFill>
                  <a:schemeClr val="tx1"/>
                </a:solidFill>
              </a:rPr>
              <a:t/>
            </a:r>
            <a:br>
              <a:rPr lang="ar-IQ" sz="4000" dirty="0" smtClean="0">
                <a:solidFill>
                  <a:schemeClr val="tx1"/>
                </a:solidFill>
              </a:rPr>
            </a:br>
            <a:r>
              <a:rPr lang="ar-IQ" sz="4000" dirty="0" smtClean="0">
                <a:solidFill>
                  <a:schemeClr val="tx1"/>
                </a:solidFill>
              </a:rPr>
              <a:t/>
            </a:r>
            <a:br>
              <a:rPr lang="ar-IQ" sz="4000" dirty="0" smtClean="0">
                <a:solidFill>
                  <a:schemeClr val="tx1"/>
                </a:solidFill>
              </a:rPr>
            </a:br>
            <a:endParaRPr lang="en-US" sz="4000" dirty="0" smtClean="0">
              <a:solidFill>
                <a:schemeClr val="tx1"/>
              </a:solidFill>
            </a:endParaRPr>
          </a:p>
        </p:txBody>
      </p:sp>
    </p:spTree>
    <p:extLst>
      <p:ext uri="{BB962C8B-B14F-4D97-AF65-F5344CB8AC3E}">
        <p14:creationId xmlns:p14="http://schemas.microsoft.com/office/powerpoint/2010/main" val="3386734744"/>
      </p:ext>
    </p:extLst>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Rot="1" noChangeArrowheads="1"/>
          </p:cNvSpPr>
          <p:nvPr>
            <p:ph idx="1"/>
          </p:nvPr>
        </p:nvSpPr>
        <p:spPr>
          <a:xfrm>
            <a:off x="152400" y="1676400"/>
            <a:ext cx="8991600" cy="5029200"/>
          </a:xfrm>
        </p:spPr>
        <p:txBody>
          <a:bodyPr>
            <a:normAutofit/>
          </a:bodyPr>
          <a:lstStyle/>
          <a:p>
            <a:pPr algn="justLow">
              <a:buNone/>
              <a:defRPr/>
            </a:pPr>
            <a:r>
              <a:rPr lang="ar-IQ" sz="3200" dirty="0" smtClean="0">
                <a:cs typeface="Ali_K_Alwand" pitchFamily="2" charset="-78"/>
              </a:rPr>
              <a:t>   مرؤڤ لــــــــه‌ هه‌ولَى به‌رده‌وامدايه‌ بؤ گه‌يشتن به‌ بارى هـــــــــــــاوسه‌نگى جه‌سته‌يى و ده‌روونى ،ئه‌مه‌ش لــــــــــــــه‌رِيَگه‌ى تيَركردنى پيَداويستييه‌ جياوازه‌ سه‌ره‌تاييه‌كان له‌ خواردن و خواردنه‌وه‌ و نوســــتن و جنـــــــس و دايكــــــــــــــــــــايه‌تى يا لاوه‌كييه‌كان وه‌ك پيَويستى به‌ ئــــــــــاسايش و ئه‌ندامبوون (</a:t>
            </a:r>
            <a:r>
              <a:rPr lang="ar-IQ" sz="3200" dirty="0" smtClean="0">
                <a:cs typeface="Ali-A-Alwand" pitchFamily="2" charset="-78"/>
              </a:rPr>
              <a:t>انتماء</a:t>
            </a:r>
            <a:r>
              <a:rPr lang="ar-IQ" sz="3200" dirty="0" smtClean="0">
                <a:cs typeface="Ali_K_Alwand" pitchFamily="2" charset="-78"/>
              </a:rPr>
              <a:t>)رِيَزليَنانى كؤمه‌لاَيه‌تى و جـگه‌ له‌مانه‌ش ...</a:t>
            </a:r>
          </a:p>
          <a:p>
            <a:pPr algn="justLow" eaLnBrk="1" hangingPunct="1">
              <a:buFont typeface="Wingdings" pitchFamily="2" charset="2"/>
              <a:buNone/>
              <a:defRPr/>
            </a:pPr>
            <a:r>
              <a:rPr lang="ar-IQ" sz="3200" dirty="0" smtClean="0">
                <a:cs typeface="Ali_K_Alwand" pitchFamily="2" charset="-78"/>
              </a:rPr>
              <a:t>   گونجانــــــــدن ديارى ده‌كريَت بــــــــــه‌وه‌ى كه‌ ئايا دروسته‌ يا نادروستـــه‌ به‌پيَى سروشتى هؤكـــــــــــــــــــــانى كه‌ تاك ده‌يگريَته‌ به‌ر بؤ تيَركردنى پيَداويستيه‌كانى و به‌ديهيَنانــــــــــــــــــــى ئامانجه‌كان و گه‌يشتن به‌ بارى هاوسه‌نگى</a:t>
            </a:r>
            <a:r>
              <a:rPr lang="ku-Arab-IQ" sz="3200" dirty="0" smtClean="0">
                <a:cs typeface="Ali_K_Alwand" pitchFamily="2" charset="-78"/>
              </a:rPr>
              <a:t>. </a:t>
            </a:r>
            <a:r>
              <a:rPr lang="ar-IQ" sz="3200" dirty="0" smtClean="0">
                <a:cs typeface="Ali_K_Alwand" pitchFamily="2" charset="-78"/>
              </a:rPr>
              <a:t>به‌گشتى گونجاندنى </a:t>
            </a:r>
            <a:r>
              <a:rPr lang="fa-IR" sz="3200" dirty="0" smtClean="0">
                <a:cs typeface="Ali_K_Alwand" pitchFamily="2" charset="-78"/>
              </a:rPr>
              <a:t>ژ</a:t>
            </a:r>
            <a:r>
              <a:rPr lang="ar-IQ" sz="3200" dirty="0" smtClean="0">
                <a:cs typeface="Ali_K_Alwand" pitchFamily="2" charset="-78"/>
              </a:rPr>
              <a:t>يـــــــــــــرانه‌ و دروست پيويستى به‌دوو داواكراو(</a:t>
            </a:r>
            <a:r>
              <a:rPr lang="ar-IQ" sz="3200" dirty="0" smtClean="0">
                <a:cs typeface="Ali-A-Alwand" pitchFamily="2" charset="-78"/>
              </a:rPr>
              <a:t>م</a:t>
            </a:r>
            <a:r>
              <a:rPr lang="fa-IR" sz="3200" dirty="0" smtClean="0">
                <a:cs typeface="Ali-A-Alwand" pitchFamily="2" charset="-78"/>
              </a:rPr>
              <a:t>ط</a:t>
            </a:r>
            <a:r>
              <a:rPr lang="ar-IQ" sz="3200" dirty="0" smtClean="0">
                <a:cs typeface="Ali-A-Alwand" pitchFamily="2" charset="-78"/>
              </a:rPr>
              <a:t>لب</a:t>
            </a:r>
            <a:r>
              <a:rPr lang="ar-IQ" sz="3200" dirty="0" smtClean="0">
                <a:cs typeface="Ali_K_Alwand" pitchFamily="2" charset="-78"/>
              </a:rPr>
              <a:t>)هه‌يه‌:</a:t>
            </a:r>
            <a:endParaRPr lang="en-US" sz="3200" dirty="0" smtClean="0">
              <a:cs typeface="Ali_K_Alwand" pitchFamily="2" charset="-78"/>
            </a:endParaRPr>
          </a:p>
        </p:txBody>
      </p:sp>
      <p:sp>
        <p:nvSpPr>
          <p:cNvPr id="17410" name="Rectangle 2"/>
          <p:cNvSpPr>
            <a:spLocks noGrp="1" noRot="1" noChangeArrowheads="1"/>
          </p:cNvSpPr>
          <p:nvPr>
            <p:ph type="title"/>
          </p:nvPr>
        </p:nvSpPr>
        <p:spPr/>
        <p:txBody>
          <a:bodyPr>
            <a:normAutofit fontScale="90000"/>
          </a:bodyPr>
          <a:lstStyle/>
          <a:p>
            <a:pPr eaLnBrk="1" hangingPunct="1">
              <a:defRPr/>
            </a:pPr>
            <a:r>
              <a:rPr lang="ar-IQ" sz="4000" b="1" dirty="0" smtClean="0">
                <a:solidFill>
                  <a:schemeClr val="tx1"/>
                </a:solidFill>
                <a:cs typeface="Ali_K_Alwand" pitchFamily="2" charset="-78"/>
              </a:rPr>
              <a:t>گونجاندنى ده‌روونى(التوافق النفسي)</a:t>
            </a:r>
            <a:r>
              <a:rPr lang="en-US" sz="4000" b="1" dirty="0" smtClean="0">
                <a:solidFill>
                  <a:schemeClr val="tx1"/>
                </a:solidFill>
                <a:cs typeface="Ali_K_Alwand" pitchFamily="2" charset="-78"/>
              </a:rPr>
              <a:t/>
            </a:r>
            <a:br>
              <a:rPr lang="en-US" sz="4000" b="1" dirty="0" smtClean="0">
                <a:solidFill>
                  <a:schemeClr val="tx1"/>
                </a:solidFill>
                <a:cs typeface="Ali_K_Alwand" pitchFamily="2" charset="-78"/>
              </a:rPr>
            </a:br>
            <a:r>
              <a:rPr lang="en-US" sz="4000" b="1" dirty="0" smtClean="0">
                <a:solidFill>
                  <a:schemeClr val="tx1"/>
                </a:solidFill>
                <a:latin typeface="Times New Roman" pitchFamily="18" charset="0"/>
                <a:cs typeface="Times New Roman" pitchFamily="18" charset="0"/>
              </a:rPr>
              <a:t>Psychological  </a:t>
            </a:r>
            <a:r>
              <a:rPr lang="en-US" sz="4000" b="1" dirty="0" err="1" smtClean="0">
                <a:solidFill>
                  <a:schemeClr val="tx1"/>
                </a:solidFill>
                <a:latin typeface="Times New Roman" pitchFamily="18" charset="0"/>
                <a:cs typeface="Times New Roman" pitchFamily="18" charset="0"/>
              </a:rPr>
              <a:t>Adjustmet</a:t>
            </a:r>
            <a:r>
              <a:rPr lang="en-US" sz="4000" dirty="0" smtClean="0">
                <a:solidFill>
                  <a:schemeClr val="tx1"/>
                </a:solidFill>
                <a:latin typeface="Times New Roman" pitchFamily="18" charset="0"/>
                <a:cs typeface="Times New Roman" pitchFamily="18" charset="0"/>
              </a:rPr>
              <a:t> </a:t>
            </a:r>
          </a:p>
        </p:txBody>
      </p:sp>
    </p:spTree>
    <p:extLst>
      <p:ext uri="{BB962C8B-B14F-4D97-AF65-F5344CB8AC3E}">
        <p14:creationId xmlns:p14="http://schemas.microsoft.com/office/powerpoint/2010/main" val="2424052705"/>
      </p:ext>
    </p:extLst>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ChangeArrowheads="1"/>
          </p:cNvSpPr>
          <p:nvPr/>
        </p:nvSpPr>
        <p:spPr bwMode="auto">
          <a:xfrm>
            <a:off x="457200" y="1573242"/>
            <a:ext cx="83820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Low" rtl="1"/>
            <a:r>
              <a:rPr lang="ar-IQ" sz="3600" b="1" dirty="0" smtClean="0">
                <a:cs typeface="Ali_K_Alwand" pitchFamily="2" charset="-78"/>
              </a:rPr>
              <a:t>1-نه‌مانى(ازاله‌)شل</a:t>
            </a:r>
            <a:r>
              <a:rPr lang="ku-Arab-IQ" sz="3600" b="1" dirty="0" smtClean="0">
                <a:cs typeface="Ali_K_Alwand" pitchFamily="2" charset="-78"/>
              </a:rPr>
              <a:t>ه‌ژ</a:t>
            </a:r>
            <a:r>
              <a:rPr lang="ar-IQ" sz="3600" b="1" dirty="0" smtClean="0">
                <a:cs typeface="Ali_K_Alwand" pitchFamily="2" charset="-78"/>
              </a:rPr>
              <a:t>ان</a:t>
            </a:r>
            <a:r>
              <a:rPr lang="ar-IQ" sz="3600" b="1" dirty="0">
                <a:cs typeface="Ali_K_Alwand" pitchFamily="2" charset="-78"/>
              </a:rPr>
              <a:t>.</a:t>
            </a:r>
            <a:endParaRPr lang="en-US" sz="3600" dirty="0">
              <a:cs typeface="Ali_K_Alwand" pitchFamily="2" charset="-78"/>
            </a:endParaRPr>
          </a:p>
          <a:p>
            <a:pPr algn="justLow" rtl="1"/>
            <a:r>
              <a:rPr lang="ar-IQ" sz="3600" b="1" dirty="0">
                <a:cs typeface="Ali_K_Alwand" pitchFamily="2" charset="-78"/>
              </a:rPr>
              <a:t>2-نابيَت رِيَگه‌ى گه‌يشتن بــــــــــــــــــــــه‌ پيَداويستيه‌كان و مه‌به‌سته‌ بنه‌رِه‌تيه‌كان له‌ ئاينده‌دا زياتر قورستر بىَ(صعوبات) وه‌ك لـــــه‌وه‌ى كه‌ هه‌يه‌.</a:t>
            </a:r>
            <a:endParaRPr lang="en-US" sz="3600" dirty="0">
              <a:cs typeface="Ali_K_Alwand" pitchFamily="2" charset="-78"/>
            </a:endParaRPr>
          </a:p>
          <a:p>
            <a:pPr algn="justLow" rtl="1"/>
            <a:r>
              <a:rPr lang="ar-IQ" sz="3600" b="1" dirty="0">
                <a:cs typeface="Ali_K_Alwand" pitchFamily="2" charset="-78"/>
              </a:rPr>
              <a:t>   به‌م شيَوه‌يه‌ ده‌توانريَت بوترىَ كه‌ مــــــــــــــاناى ورد بؤ زاراوه‌ى گونجاندن(التوافق) </a:t>
            </a:r>
            <a:r>
              <a:rPr lang="en-US" sz="3600" b="1" dirty="0">
                <a:cs typeface="Ali_K_Alwand" pitchFamily="2" charset="-78"/>
              </a:rPr>
              <a:t>Adjustment</a:t>
            </a:r>
            <a:r>
              <a:rPr lang="ar-IQ" sz="3600" b="1" dirty="0" smtClean="0">
                <a:cs typeface="Ali_K_Alwand" pitchFamily="2" charset="-78"/>
              </a:rPr>
              <a:t>:</a:t>
            </a:r>
            <a:endParaRPr lang="en-US" sz="3600" b="1" dirty="0" smtClean="0">
              <a:cs typeface="Ali_K_Alwand" pitchFamily="2" charset="-78"/>
            </a:endParaRPr>
          </a:p>
          <a:p>
            <a:pPr algn="justLow" rtl="1"/>
            <a:r>
              <a:rPr lang="ar-IQ" sz="3600" b="1" dirty="0" smtClean="0">
                <a:cs typeface="Ali_K_Alwand" pitchFamily="2" charset="-78"/>
              </a:rPr>
              <a:t>بريتييه‌ </a:t>
            </a:r>
            <a:r>
              <a:rPr lang="ar-IQ" sz="3600" b="1" dirty="0">
                <a:cs typeface="Ali_K_Alwand" pitchFamily="2" charset="-78"/>
              </a:rPr>
              <a:t>لـــه‌ هه‌ستكردن به‌ ئاسوده‌يى و رِه‌زامه‌ندى و سوك بوونى بارى </a:t>
            </a:r>
            <a:r>
              <a:rPr lang="ar-IQ" sz="3600" b="1" dirty="0" smtClean="0">
                <a:cs typeface="Ali_K_Alwand" pitchFamily="2" charset="-78"/>
              </a:rPr>
              <a:t>شلَه‌</a:t>
            </a:r>
            <a:r>
              <a:rPr lang="ku-Arab-IQ" sz="3600" b="1" dirty="0" smtClean="0">
                <a:cs typeface="Ali_K_Alwand" pitchFamily="2" charset="-78"/>
              </a:rPr>
              <a:t>ژ</a:t>
            </a:r>
            <a:r>
              <a:rPr lang="ar-IQ" sz="3600" b="1" dirty="0" smtClean="0">
                <a:cs typeface="Ali_K_Alwand" pitchFamily="2" charset="-78"/>
              </a:rPr>
              <a:t>ان </a:t>
            </a:r>
            <a:r>
              <a:rPr lang="ar-IQ" sz="3600" b="1" dirty="0">
                <a:cs typeface="Ali_K_Alwand" pitchFamily="2" charset="-78"/>
              </a:rPr>
              <a:t>بؤ به‌ديهيَنانى ئامانجه‌كان و هيواكانى كه‌ تاك ته‌ماحى هه‌يه‌ (</a:t>
            </a:r>
            <a:r>
              <a:rPr lang="ar-IQ" sz="3600" b="1" dirty="0" smtClean="0">
                <a:cs typeface="Ali-A-Alwand" pitchFamily="2" charset="-78"/>
              </a:rPr>
              <a:t>ي</a:t>
            </a:r>
            <a:r>
              <a:rPr lang="fa-IR" sz="3600" b="1" dirty="0">
                <a:cs typeface="Ali-A-Alwand" pitchFamily="2" charset="-78"/>
              </a:rPr>
              <a:t>ط</a:t>
            </a:r>
            <a:r>
              <a:rPr lang="ar-IQ" sz="3600" b="1" dirty="0" smtClean="0">
                <a:cs typeface="Ali-A-Alwand" pitchFamily="2" charset="-78"/>
              </a:rPr>
              <a:t>مح</a:t>
            </a:r>
            <a:r>
              <a:rPr lang="ar-IQ" sz="3600" b="1" dirty="0" smtClean="0">
                <a:cs typeface="Ali_K_Alwand" pitchFamily="2" charset="-78"/>
              </a:rPr>
              <a:t>)پيَيان </a:t>
            </a:r>
            <a:r>
              <a:rPr lang="ar-IQ" sz="3600" b="1" dirty="0">
                <a:cs typeface="Ali_K_Alwand" pitchFamily="2" charset="-78"/>
              </a:rPr>
              <a:t>بگات و به‌دييان بهيَنيَت.</a:t>
            </a:r>
          </a:p>
        </p:txBody>
      </p:sp>
    </p:spTree>
    <p:extLst>
      <p:ext uri="{BB962C8B-B14F-4D97-AF65-F5344CB8AC3E}">
        <p14:creationId xmlns:p14="http://schemas.microsoft.com/office/powerpoint/2010/main" val="1241937288"/>
      </p:ext>
    </p:extLst>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ChangeArrowheads="1"/>
          </p:cNvSpPr>
          <p:nvPr/>
        </p:nvSpPr>
        <p:spPr bwMode="auto">
          <a:xfrm>
            <a:off x="457200" y="1801366"/>
            <a:ext cx="80772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Low" rtl="1"/>
            <a:r>
              <a:rPr lang="ar-IQ" sz="3200" b="1" dirty="0">
                <a:cs typeface="Ali_K_Alwand" pitchFamily="2" charset="-78"/>
              </a:rPr>
              <a:t>گونجاندنى </a:t>
            </a:r>
            <a:r>
              <a:rPr lang="ar-IQ" sz="3200" b="1" dirty="0" smtClean="0">
                <a:cs typeface="Ali_K_Alwand" pitchFamily="2" charset="-78"/>
              </a:rPr>
              <a:t>راسته‌قينه‌ پيوانه‌ ناكريت </a:t>
            </a:r>
            <a:r>
              <a:rPr lang="ar-IQ" sz="3200" b="1" dirty="0">
                <a:cs typeface="Ali_K_Alwand" pitchFamily="2" charset="-78"/>
              </a:rPr>
              <a:t>به‌وه‌ى كه‌ </a:t>
            </a:r>
            <a:r>
              <a:rPr lang="ar-IQ" sz="3200" b="1" dirty="0" smtClean="0">
                <a:cs typeface="Ali_K_Alwand" pitchFamily="2" charset="-78"/>
              </a:rPr>
              <a:t>تاچه‌ند </a:t>
            </a:r>
            <a:r>
              <a:rPr lang="ar-IQ" sz="3200" b="1" dirty="0">
                <a:cs typeface="Ali_K_Alwand" pitchFamily="2" charset="-78"/>
              </a:rPr>
              <a:t>هه‌ست به‌ به‌خته‌وه‌رى و ئاسوده‌يى و سوكبوونى </a:t>
            </a:r>
            <a:r>
              <a:rPr lang="ar-IQ" sz="3200" b="1" dirty="0" smtClean="0">
                <a:cs typeface="Ali_K_Alwand" pitchFamily="2" charset="-78"/>
              </a:rPr>
              <a:t>شله‌ژان </a:t>
            </a:r>
            <a:r>
              <a:rPr lang="ar-IQ" sz="3200" b="1" dirty="0">
                <a:cs typeface="Ali_K_Alwand" pitchFamily="2" charset="-78"/>
              </a:rPr>
              <a:t>ده‌كات </a:t>
            </a:r>
            <a:r>
              <a:rPr lang="ar-IQ" sz="3200" b="1" dirty="0" smtClean="0">
                <a:cs typeface="Ali_K_Alwand" pitchFamily="2" charset="-78"/>
              </a:rPr>
              <a:t>چونكه‌ </a:t>
            </a:r>
            <a:r>
              <a:rPr lang="ar-IQ" sz="3200" b="1" dirty="0">
                <a:cs typeface="Ali_K_Alwand" pitchFamily="2" charset="-78"/>
              </a:rPr>
              <a:t>ئه‌گه‌ر وابىَ ئه‌وا ئالَوده‌بوان به‌ ماده‌ كهوليه‌كان و نـــــــه‌خؤشيه‌ </a:t>
            </a:r>
            <a:r>
              <a:rPr lang="ku-Arab-IQ" sz="3200" b="1" dirty="0" smtClean="0">
                <a:cs typeface="Ali_K_Alwand" pitchFamily="2" charset="-78"/>
              </a:rPr>
              <a:t>ژ</a:t>
            </a:r>
            <a:r>
              <a:rPr lang="ar-IQ" sz="3200" b="1" dirty="0" smtClean="0">
                <a:cs typeface="Ali_K_Alwand" pitchFamily="2" charset="-78"/>
              </a:rPr>
              <a:t>يرييه‌كان </a:t>
            </a:r>
            <a:r>
              <a:rPr lang="ar-IQ" sz="3200" b="1" dirty="0">
                <a:cs typeface="Ali_K_Alwand" pitchFamily="2" charset="-78"/>
              </a:rPr>
              <a:t>يان خــــــــــــــــــــــاوه‌ن باره‌ ده‌مارييه‌كان (</a:t>
            </a:r>
            <a:r>
              <a:rPr lang="ar-IQ" sz="3200" b="1" dirty="0">
                <a:cs typeface="Ali-A-Alwand" pitchFamily="2" charset="-78"/>
              </a:rPr>
              <a:t>ذو حالات العصابيه‌</a:t>
            </a:r>
            <a:r>
              <a:rPr lang="ar-IQ" sz="3200" b="1" dirty="0" smtClean="0">
                <a:cs typeface="Ali_K_Alwand" pitchFamily="2" charset="-78"/>
              </a:rPr>
              <a:t>)،</a:t>
            </a:r>
            <a:r>
              <a:rPr lang="ku-Arab-IQ" sz="3200" b="1" dirty="0" smtClean="0">
                <a:cs typeface="Ali_K_Alwand" pitchFamily="2" charset="-78"/>
              </a:rPr>
              <a:t> </a:t>
            </a:r>
            <a:r>
              <a:rPr lang="ar-IQ" sz="3200" b="1" dirty="0" smtClean="0">
                <a:cs typeface="Ali_K_Alwand" pitchFamily="2" charset="-78"/>
              </a:rPr>
              <a:t>بــــــــــــــــــه‌لَكو </a:t>
            </a:r>
            <a:r>
              <a:rPr lang="ar-IQ" sz="3200" b="1" dirty="0">
                <a:cs typeface="Ali_K_Alwand" pitchFamily="2" charset="-78"/>
              </a:rPr>
              <a:t>ده‌بىَ هه‌ستى </a:t>
            </a:r>
            <a:r>
              <a:rPr lang="ar-IQ" sz="3200" b="1" dirty="0" smtClean="0">
                <a:cs typeface="Ali_K_Alwand" pitchFamily="2" charset="-78"/>
              </a:rPr>
              <a:t>مرؤڤ </a:t>
            </a:r>
            <a:r>
              <a:rPr lang="ar-IQ" sz="3200" b="1" dirty="0">
                <a:cs typeface="Ali_K_Alwand" pitchFamily="2" charset="-78"/>
              </a:rPr>
              <a:t>په‌يوه‌ست بىَ به‌ به‌خته‌وه‌رى و ئاسوده‌يى وبه‌ تواناى رِسته‌قينه‌يى بــــؤ گه‌يشتن به‌ ئامانجه‌ ئاينده‌ييه‌كانى به‌بىَ ئه‌وه‌ى ببه‌ستريَته‌وه‌ بــه‌ گرفت و سه‌ختى (صعوبات)زياتره‌وه‌.</a:t>
            </a:r>
            <a:endParaRPr lang="en-US" sz="3200" dirty="0">
              <a:cs typeface="Ali_K_Alwand" pitchFamily="2" charset="-78"/>
            </a:endParaRPr>
          </a:p>
          <a:p>
            <a:pPr algn="justLow" rtl="1" eaLnBrk="0" hangingPunct="0"/>
            <a:endParaRPr lang="en-US" sz="3200" dirty="0">
              <a:cs typeface="Ali_K_Alwand" pitchFamily="2" charset="-78"/>
            </a:endParaRPr>
          </a:p>
        </p:txBody>
      </p:sp>
    </p:spTree>
    <p:extLst>
      <p:ext uri="{BB962C8B-B14F-4D97-AF65-F5344CB8AC3E}">
        <p14:creationId xmlns:p14="http://schemas.microsoft.com/office/powerpoint/2010/main" val="2697767229"/>
      </p:ext>
    </p:extLst>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Rot="1" noChangeArrowheads="1"/>
          </p:cNvSpPr>
          <p:nvPr>
            <p:ph idx="1"/>
          </p:nvPr>
        </p:nvSpPr>
        <p:spPr>
          <a:xfrm>
            <a:off x="228600" y="1600200"/>
            <a:ext cx="8610600" cy="4876800"/>
          </a:xfrm>
        </p:spPr>
        <p:txBody>
          <a:bodyPr/>
          <a:lstStyle/>
          <a:p>
            <a:pPr algn="justLow" eaLnBrk="1" hangingPunct="1">
              <a:lnSpc>
                <a:spcPct val="90000"/>
              </a:lnSpc>
              <a:buFont typeface="Wingdings" pitchFamily="2" charset="2"/>
              <a:buNone/>
              <a:defRPr/>
            </a:pPr>
            <a:r>
              <a:rPr lang="ar-IQ" sz="2000" dirty="0" smtClean="0"/>
              <a:t> </a:t>
            </a:r>
            <a:r>
              <a:rPr lang="ar-IQ" sz="3600" b="1" dirty="0" smtClean="0">
                <a:cs typeface="Ali_K_Alwand" pitchFamily="2" charset="-78"/>
              </a:rPr>
              <a:t>1-گونجاندنى كه‌سى(التوافق </a:t>
            </a:r>
            <a:r>
              <a:rPr lang="ar-IQ" sz="3600" b="1" dirty="0" smtClean="0">
                <a:cs typeface="Ali-A-Alwand" pitchFamily="2" charset="-78"/>
              </a:rPr>
              <a:t>الشخصي)</a:t>
            </a:r>
            <a:endParaRPr lang="en-US" sz="3600" b="1" dirty="0" smtClean="0">
              <a:cs typeface="Ali-A-Alwand" pitchFamily="2" charset="-78"/>
            </a:endParaRPr>
          </a:p>
          <a:p>
            <a:pPr algn="justLow" eaLnBrk="1" hangingPunct="1">
              <a:lnSpc>
                <a:spcPct val="90000"/>
              </a:lnSpc>
              <a:buFont typeface="Wingdings" pitchFamily="2" charset="2"/>
              <a:buNone/>
              <a:defRPr/>
            </a:pPr>
            <a:r>
              <a:rPr lang="en-US" sz="3600" b="1" dirty="0" smtClean="0">
                <a:cs typeface="Ali_K_Alwand" pitchFamily="2" charset="-78"/>
              </a:rPr>
              <a:t>Personal  Adjustment</a:t>
            </a:r>
            <a:r>
              <a:rPr lang="ar-IQ" sz="3600" b="1" dirty="0" smtClean="0">
                <a:cs typeface="Ali_K_Alwand" pitchFamily="2" charset="-78"/>
              </a:rPr>
              <a:t>:</a:t>
            </a:r>
          </a:p>
          <a:p>
            <a:pPr algn="justLow" eaLnBrk="1" hangingPunct="1">
              <a:lnSpc>
                <a:spcPct val="90000"/>
              </a:lnSpc>
              <a:buFont typeface="Wingdings" pitchFamily="2" charset="2"/>
              <a:buNone/>
              <a:defRPr/>
            </a:pPr>
            <a:r>
              <a:rPr lang="ar-IQ" sz="2400" b="1" dirty="0" smtClean="0">
                <a:cs typeface="Ali_K_Alwand" pitchFamily="2" charset="-78"/>
              </a:rPr>
              <a:t>     </a:t>
            </a:r>
            <a:r>
              <a:rPr lang="ar-IQ" sz="2800" b="1" dirty="0" smtClean="0">
                <a:cs typeface="Ali_K_Alwand" pitchFamily="2" charset="-78"/>
              </a:rPr>
              <a:t>له‌وه‌دا ده‌رده‌كه‌ويَت كه‌ مرؤڤ هه‌ست به‌ ئـــــــــــــــــــــــاسوده‌يى و به‌خته‌وه‌رى و رِه‌زامه‌ندى بكــــــــــات و ئه‌مه‌ش كه‌له‌َكه‌ ده‌بيَت له‌ ئه‌نجــــــــامى تيَركردنــــــــــــــــــى مرؤڤ بــــــــــؤ پيَداويستيـــــــــيه‌ سه‌ره‌تاييه‌كان(خؤرسكى)و لاوه‌كييه‌كــــان (وه‌رگيراوه‌كان)،هه‌روه‌ها به‌ديهيَنانى داواكــــارييه‌كانى گه‌شه‌ له‌رِيَگه‌ى قؤناغه‌كانى ته‌مه‌نى يه‌ك به‌دواى يه‌ك و دووربوونــــــــــى لــــــه‌ شله‌ژان و پالَه‌په‌ستؤى ده‌روونى و ئه‌وه‌ى له‌سه‌رى كه‌له‌َكه‌ ده‌بىَ لــــــــــه‌ هه‌ست كردن به‌ دلَته‌نگى و دلَه‌رِاوكى و هه‌ستكردن به‌ خؤبه‌كه‌مزانى.</a:t>
            </a:r>
            <a:endParaRPr lang="en-US" sz="2800" b="1" dirty="0" smtClean="0">
              <a:cs typeface="Ali_K_Alwand" pitchFamily="2" charset="-78"/>
            </a:endParaRPr>
          </a:p>
        </p:txBody>
      </p:sp>
      <p:sp>
        <p:nvSpPr>
          <p:cNvPr id="20482" name="Rectangle 2"/>
          <p:cNvSpPr>
            <a:spLocks noGrp="1" noRot="1" noChangeArrowheads="1"/>
          </p:cNvSpPr>
          <p:nvPr>
            <p:ph type="title"/>
          </p:nvPr>
        </p:nvSpPr>
        <p:spPr/>
        <p:txBody>
          <a:bodyPr>
            <a:normAutofit/>
          </a:bodyPr>
          <a:lstStyle/>
          <a:p>
            <a:pPr eaLnBrk="1" hangingPunct="1">
              <a:defRPr/>
            </a:pPr>
            <a:r>
              <a:rPr lang="ar-IQ" b="1" dirty="0" smtClean="0">
                <a:solidFill>
                  <a:schemeClr val="tx1"/>
                </a:solidFill>
                <a:cs typeface="Ali_K_Alwand" pitchFamily="2" charset="-78"/>
              </a:rPr>
              <a:t>جؤره‌كانى گونجاندن (رِووه‌كانى)</a:t>
            </a:r>
            <a:endParaRPr lang="en-US" sz="4000" b="1" dirty="0" smtClean="0">
              <a:solidFill>
                <a:schemeClr val="tx1"/>
              </a:solidFill>
              <a:cs typeface="Ali-A-Alwand" pitchFamily="2" charset="-78"/>
            </a:endParaRPr>
          </a:p>
        </p:txBody>
      </p:sp>
    </p:spTree>
    <p:extLst>
      <p:ext uri="{BB962C8B-B14F-4D97-AF65-F5344CB8AC3E}">
        <p14:creationId xmlns:p14="http://schemas.microsoft.com/office/powerpoint/2010/main" val="4287366554"/>
      </p:ext>
    </p:extLst>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ChangeArrowheads="1"/>
          </p:cNvSpPr>
          <p:nvPr/>
        </p:nvSpPr>
        <p:spPr bwMode="auto">
          <a:xfrm>
            <a:off x="990600" y="1352302"/>
            <a:ext cx="784860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3600" b="1" dirty="0"/>
              <a:t>2-</a:t>
            </a:r>
            <a:r>
              <a:rPr lang="ar-IQ" sz="3600" b="1" dirty="0">
                <a:cs typeface="Ali_K_Alwand" pitchFamily="2" charset="-78"/>
              </a:rPr>
              <a:t>گونجاندنى كؤمه‌لاَيه‌تى(التوافق الاجتماعي</a:t>
            </a:r>
            <a:r>
              <a:rPr lang="ar-IQ" sz="3600" b="1" dirty="0" smtClean="0">
                <a:cs typeface="Ali_K_Alwand" pitchFamily="2" charset="-78"/>
              </a:rPr>
              <a:t>)</a:t>
            </a:r>
            <a:endParaRPr lang="en-US" sz="3600" b="1" dirty="0" smtClean="0">
              <a:cs typeface="Ali_K_Alwand" pitchFamily="2" charset="-78"/>
            </a:endParaRPr>
          </a:p>
          <a:p>
            <a:pPr algn="justLow" rtl="1"/>
            <a:r>
              <a:rPr lang="en-US" sz="3600" b="1" dirty="0">
                <a:latin typeface="Times New Roman" pitchFamily="18" charset="0"/>
                <a:cs typeface="Times New Roman" pitchFamily="18" charset="0"/>
              </a:rPr>
              <a:t> Social Adjustment</a:t>
            </a:r>
            <a:r>
              <a:rPr lang="ar-IQ" sz="3200" b="1" dirty="0">
                <a:cs typeface="Ali_K_Alwand" pitchFamily="2" charset="-78"/>
              </a:rPr>
              <a:t>:</a:t>
            </a:r>
            <a:endParaRPr lang="en-US" sz="3200" dirty="0">
              <a:cs typeface="Ali_K_Alwand" pitchFamily="2" charset="-78"/>
            </a:endParaRPr>
          </a:p>
          <a:p>
            <a:pPr algn="justLow" rtl="1"/>
            <a:r>
              <a:rPr lang="ar-IQ" sz="3200" b="1" dirty="0">
                <a:cs typeface="Ali_K_Alwand" pitchFamily="2" charset="-78"/>
              </a:rPr>
              <a:t>    لـــــــــــــــــــه‌وه‌دا ده‌رده‌كه‌ويَت كه‌ تاك </a:t>
            </a:r>
            <a:r>
              <a:rPr lang="ar-IQ" sz="3200" b="1" dirty="0" smtClean="0">
                <a:cs typeface="Ali_K_Alwand" pitchFamily="2" charset="-78"/>
              </a:rPr>
              <a:t>تاچه‌ند </a:t>
            </a:r>
            <a:r>
              <a:rPr lang="ar-IQ" sz="3200" b="1" dirty="0">
                <a:cs typeface="Ali_K_Alwand" pitchFamily="2" charset="-78"/>
              </a:rPr>
              <a:t>سه‌ركه‌وتووه‌ بؤ </a:t>
            </a:r>
            <a:r>
              <a:rPr lang="ar-IQ" sz="3200" b="1" dirty="0" smtClean="0">
                <a:cs typeface="Ali_K_Alwand" pitchFamily="2" charset="-78"/>
              </a:rPr>
              <a:t>هه‌لَب</a:t>
            </a:r>
            <a:r>
              <a:rPr lang="ku-Arab-IQ" sz="3200" b="1" dirty="0">
                <a:cs typeface="Ali_K_Alwand" pitchFamily="2" charset="-78"/>
              </a:rPr>
              <a:t>ژ</a:t>
            </a:r>
            <a:r>
              <a:rPr lang="ar-IQ" sz="3200" b="1" dirty="0" smtClean="0">
                <a:cs typeface="Ali_K_Alwand" pitchFamily="2" charset="-78"/>
              </a:rPr>
              <a:t>اردنى </a:t>
            </a:r>
            <a:r>
              <a:rPr lang="ar-IQ" sz="3200" b="1" dirty="0">
                <a:cs typeface="Ali_K_Alwand" pitchFamily="2" charset="-78"/>
              </a:rPr>
              <a:t>كؤمه‌ليَكى شيــــــــــاو له‌گه‌لَ ئاره‌زووه‌كانى و ئامانج و تواناكانى و به‌هاو نه‌ريته‌كــانى،به‌شيَوه‌يه‌ك نه‌بيَت به‌رده‌وام هه‌ر قسه‌ى خؤى بيَت و خؤسه‌پيَنــــــــــــــــــه‌ر و زؤرداربيَت له‌رِاكان و بيرؤكه‌كـــــــــانى له‌ناو ئه‌و كؤمه‌لَه‌يه‌ى كه‌ ئه‌و لايه‌نگره‌ بؤى،واته‌ هه‌ست بكات به‌ به‌خته‌وه‌رى و رِه‌زامه‌ندى لـــــــــه‌ په‌يوه‌نديه‌كانى له‌گه‌لَ كه‌سانى تردا.</a:t>
            </a:r>
          </a:p>
        </p:txBody>
      </p:sp>
    </p:spTree>
    <p:extLst>
      <p:ext uri="{BB962C8B-B14F-4D97-AF65-F5344CB8AC3E}">
        <p14:creationId xmlns:p14="http://schemas.microsoft.com/office/powerpoint/2010/main" val="223826190"/>
      </p:ext>
    </p:extLst>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32" name="Rectangle 12"/>
          <p:cNvSpPr>
            <a:spLocks noGrp="1" noRot="1" noChangeArrowheads="1"/>
          </p:cNvSpPr>
          <p:nvPr>
            <p:ph type="title"/>
          </p:nvPr>
        </p:nvSpPr>
        <p:spPr/>
        <p:txBody>
          <a:bodyPr/>
          <a:lstStyle/>
          <a:p>
            <a:pPr eaLnBrk="1" hangingPunct="1">
              <a:defRPr/>
            </a:pPr>
            <a:r>
              <a:rPr lang="ar-IQ" dirty="0" smtClean="0">
                <a:solidFill>
                  <a:schemeClr val="tx1"/>
                </a:solidFill>
                <a:cs typeface="Ali_K_Alwand" pitchFamily="2" charset="-78"/>
              </a:rPr>
              <a:t>جؤره‌كانى گونجاندنى ده‌روونى</a:t>
            </a:r>
            <a:endParaRPr lang="en-US" dirty="0" smtClean="0">
              <a:solidFill>
                <a:schemeClr val="tx1"/>
              </a:solidFill>
              <a:cs typeface="Ali_K_Alwand" pitchFamily="2" charset="-78"/>
            </a:endParaRPr>
          </a:p>
        </p:txBody>
      </p:sp>
      <p:graphicFrame>
        <p:nvGraphicFramePr>
          <p:cNvPr id="2" name="Diagram 1"/>
          <p:cNvGraphicFramePr/>
          <p:nvPr>
            <p:extLst>
              <p:ext uri="{D42A27DB-BD31-4B8C-83A1-F6EECF244321}">
                <p14:modId xmlns:p14="http://schemas.microsoft.com/office/powerpoint/2010/main" val="474663424"/>
              </p:ext>
            </p:extLst>
          </p:nvPr>
        </p:nvGraphicFramePr>
        <p:xfrm>
          <a:off x="457200" y="1371600"/>
          <a:ext cx="8229600" cy="4759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5876379"/>
      </p:ext>
    </p:extLst>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261</TotalTime>
  <Words>1051</Words>
  <Application>Microsoft Office PowerPoint</Application>
  <PresentationFormat>On-screen Show (4:3)</PresentationFormat>
  <Paragraphs>96</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Soran-Template</vt:lpstr>
      <vt:lpstr>رينمايى په‌روه‌رده‌يى و دروستى ده‌روونى</vt:lpstr>
      <vt:lpstr>         - گونجاندنى ده‌روونى(التوافق النفسي) Psychological Adjustment - جؤره‌كانى گونجاندن (رِووه‌كانى)  - هؤكاره‌ بنه‌رِه‌تيه‌كان له‌ رِوودانى گونجاندن - په‌يوه‌ندى گونجاندن به‌ دروستى ده‌روونييه‌وه‌</vt:lpstr>
      <vt:lpstr>        ئامانجى بابه‌ته‌كه‌: 1- ناساندنى چه‌مكى گونجاندن بؤ خويَندكاران. 2- خويَندكار تيَبگات له‌ و هؤكارانه‌ى كه‌ به‌رپرسن له‌ رِوودانى گونجاندن. 3-زانينى ئه‌و په‌يوه‌ندييه‌ى له‌ نيوان گونجاندن و دروستى ده‌رونيدا هه‌يه‌.   </vt:lpstr>
      <vt:lpstr>گونجاندنى ده‌روونى(التوافق النفسي) Psychological  Adjustmet </vt:lpstr>
      <vt:lpstr>PowerPoint Presentation</vt:lpstr>
      <vt:lpstr>PowerPoint Presentation</vt:lpstr>
      <vt:lpstr>جؤره‌كانى گونجاندن (رِووه‌كانى)</vt:lpstr>
      <vt:lpstr>PowerPoint Presentation</vt:lpstr>
      <vt:lpstr>جؤره‌كانى گونجاندنى ده‌روونى</vt:lpstr>
      <vt:lpstr>هؤكاره‌ بنه‌رِه‌تيه‌كان له‌ رِوودانى گونجاندن </vt:lpstr>
      <vt:lpstr>PowerPoint Presentation</vt:lpstr>
      <vt:lpstr>PowerPoint Presentation</vt:lpstr>
      <vt:lpstr>PowerPoint Presentation</vt:lpstr>
      <vt:lpstr>المظاهر التي تدل على التوافق السليم </vt:lpstr>
      <vt:lpstr>   سيفاتى كه‌سى نه‌گونجاو  </vt:lpstr>
      <vt:lpstr>په‌يوه‌ندى گونجاندن به‌ دروستى ده‌روونييه‌وه‌ علاقه‌ التوافق بالصحه‌ النفسيه‌</vt:lpstr>
      <vt:lpstr>PowerPoint Presentation</vt:lpstr>
      <vt:lpstr>تيؤره‌كانى گونجاندن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55</cp:revision>
  <dcterms:created xsi:type="dcterms:W3CDTF">2014-11-02T06:25:24Z</dcterms:created>
  <dcterms:modified xsi:type="dcterms:W3CDTF">2014-11-08T16:14:44Z</dcterms:modified>
</cp:coreProperties>
</file>