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6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08/11/2014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b="1" dirty="0">
                <a:cs typeface="Ali_K_Alwand" pitchFamily="2" charset="-78"/>
              </a:rPr>
              <a:t>رينمايى په‌روه‌رده‌يى و دروستى ده‌روونى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ku-Arab-IQ" sz="3600" dirty="0" smtClean="0">
                <a:cs typeface="+mj-cs"/>
              </a:rPr>
              <a:t>م. </a:t>
            </a:r>
            <a:r>
              <a:rPr lang="ar-KW" sz="3600" dirty="0">
                <a:cs typeface="+mj-cs"/>
              </a:rPr>
              <a:t>فیروز مروئی میلان</a:t>
            </a:r>
            <a:endParaRPr lang="en-GB" sz="3600" dirty="0">
              <a:cs typeface="+mj-cs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>
          <a:xfrm>
            <a:off x="4507925" y="1628800"/>
            <a:ext cx="4608511" cy="903287"/>
          </a:xfrm>
        </p:spPr>
        <p:txBody>
          <a:bodyPr>
            <a:noAutofit/>
          </a:bodyPr>
          <a:lstStyle/>
          <a:p>
            <a:pPr algn="ctr"/>
            <a:r>
              <a:rPr lang="ar-IQ" sz="3600" dirty="0">
                <a:cs typeface="Ali_K_Alwand" pitchFamily="2" charset="-78"/>
              </a:rPr>
              <a:t>ئه‌و گرفتانه‌ى كه‌ ريَنمايى په‌روه‌رده‌يى </a:t>
            </a:r>
            <a:r>
              <a:rPr lang="ar-IQ" sz="3600" dirty="0" smtClean="0">
                <a:cs typeface="Ali_K_Alwand" pitchFamily="2" charset="-78"/>
              </a:rPr>
              <a:t>ده‌يانگريَته‌وه‌</a:t>
            </a:r>
            <a:r>
              <a:rPr lang="ku-Arab-IQ" sz="3600" dirty="0" smtClean="0">
                <a:cs typeface="Ali_K_Alwand" pitchFamily="2" charset="-78"/>
              </a:rPr>
              <a:t> </a:t>
            </a:r>
            <a:r>
              <a:rPr lang="en-US" sz="3600" dirty="0" smtClean="0">
                <a:cs typeface="Ali_K_Alwand" pitchFamily="2" charset="-78"/>
              </a:rPr>
              <a:t>2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885099"/>
      </p:ext>
    </p:extLst>
  </p:cSld>
  <p:clrMapOvr>
    <a:masterClrMapping/>
  </p:clrMapOvr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446</TotalTime>
  <Words>19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Soran-Template</vt:lpstr>
      <vt:lpstr>رينمايى په‌روه‌رده‌يى و دروستى ده‌روونى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2013</cp:lastModifiedBy>
  <cp:revision>111</cp:revision>
  <dcterms:created xsi:type="dcterms:W3CDTF">2014-11-02T06:25:24Z</dcterms:created>
  <dcterms:modified xsi:type="dcterms:W3CDTF">2014-11-08T19:19:41Z</dcterms:modified>
</cp:coreProperties>
</file>