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68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ED549A-E0F7-4494-A04A-9D610C60C812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</dgm:pt>
    <dgm:pt modelId="{A81E5AEA-7D16-4A3C-89DC-1AA7BB8DD174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u-Arab-IQ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li_K_Alwand" pitchFamily="2" charset="-78"/>
            </a:rPr>
            <a:t>پی</a:t>
          </a:r>
          <a:r>
            <a:rPr kumimoji="0" lang="ar-IQ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li_K_Alwand" pitchFamily="2" charset="-78"/>
            </a:rPr>
            <a:t>وةرةكان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li_K_Alwand" pitchFamily="2" charset="-78"/>
          </a:endParaRPr>
        </a:p>
      </dgm:t>
    </dgm:pt>
    <dgm:pt modelId="{411E472D-5ED4-4271-B4DD-4C40949025F4}" type="parTrans" cxnId="{490C1684-369D-415D-8D7D-9238BB13E67E}">
      <dgm:prSet/>
      <dgm:spPr/>
      <dgm:t>
        <a:bodyPr/>
        <a:lstStyle/>
        <a:p>
          <a:pPr rtl="1"/>
          <a:endParaRPr lang="ar-IQ"/>
        </a:p>
      </dgm:t>
    </dgm:pt>
    <dgm:pt modelId="{F5A5C4BC-2668-48FD-BA43-8442CD206D21}" type="sibTrans" cxnId="{490C1684-369D-415D-8D7D-9238BB13E67E}">
      <dgm:prSet/>
      <dgm:spPr/>
      <dgm:t>
        <a:bodyPr/>
        <a:lstStyle/>
        <a:p>
          <a:pPr rtl="1"/>
          <a:endParaRPr lang="ar-IQ"/>
        </a:p>
      </dgm:t>
    </dgm:pt>
    <dgm:pt modelId="{642E74AC-329B-4D8E-B850-987882D41366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IQ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li_K_Alwand" pitchFamily="2" charset="-78"/>
            </a:rPr>
            <a:t>خوديى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li_K_Alwand" pitchFamily="2" charset="-78"/>
          </a:endParaRPr>
        </a:p>
      </dgm:t>
    </dgm:pt>
    <dgm:pt modelId="{79D97A9C-C077-4664-830C-7C79CFFC860D}" type="parTrans" cxnId="{4907987D-111C-4919-AC26-95861B96AEEB}">
      <dgm:prSet/>
      <dgm:spPr/>
      <dgm:t>
        <a:bodyPr/>
        <a:lstStyle/>
        <a:p>
          <a:pPr rtl="1"/>
          <a:endParaRPr lang="ar-IQ"/>
        </a:p>
      </dgm:t>
    </dgm:pt>
    <dgm:pt modelId="{EF38D44C-BB34-47D0-A237-C1D7A30CC7BF}" type="sibTrans" cxnId="{4907987D-111C-4919-AC26-95861B96AEEB}">
      <dgm:prSet/>
      <dgm:spPr/>
      <dgm:t>
        <a:bodyPr/>
        <a:lstStyle/>
        <a:p>
          <a:pPr rtl="1"/>
          <a:endParaRPr lang="ar-IQ"/>
        </a:p>
      </dgm:t>
    </dgm:pt>
    <dgm:pt modelId="{E830102C-F067-4E79-9F7F-1C14E7701511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IQ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li_K_Alwand" pitchFamily="2" charset="-78"/>
            </a:rPr>
            <a:t>بةجيهينانى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IQ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li_K_Alwand" pitchFamily="2" charset="-78"/>
            </a:rPr>
            <a:t> بكةر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li_K_Alwand" pitchFamily="2" charset="-78"/>
          </a:endParaRPr>
        </a:p>
      </dgm:t>
    </dgm:pt>
    <dgm:pt modelId="{73FD0AFB-B2FC-4E41-B12E-0F36DA8D29FF}" type="parTrans" cxnId="{1313EA86-3D90-4401-AF4B-8EC3291FC080}">
      <dgm:prSet/>
      <dgm:spPr/>
      <dgm:t>
        <a:bodyPr/>
        <a:lstStyle/>
        <a:p>
          <a:pPr rtl="1"/>
          <a:endParaRPr lang="ar-IQ"/>
        </a:p>
      </dgm:t>
    </dgm:pt>
    <dgm:pt modelId="{2478C71F-9452-4E02-89E4-09B728180CD7}" type="sibTrans" cxnId="{1313EA86-3D90-4401-AF4B-8EC3291FC080}">
      <dgm:prSet/>
      <dgm:spPr/>
      <dgm:t>
        <a:bodyPr/>
        <a:lstStyle/>
        <a:p>
          <a:pPr rtl="1"/>
          <a:endParaRPr lang="ar-IQ"/>
        </a:p>
      </dgm:t>
    </dgm:pt>
    <dgm:pt modelId="{574BB215-F10F-4742-9E0A-6F014F9C5948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IQ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li_K_Alwand" pitchFamily="2" charset="-78"/>
            </a:rPr>
            <a:t>ئامارى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li_K_Alwand" pitchFamily="2" charset="-78"/>
          </a:endParaRPr>
        </a:p>
      </dgm:t>
    </dgm:pt>
    <dgm:pt modelId="{4E6EC882-B5C0-4122-91E3-B4C0A535A96C}" type="parTrans" cxnId="{E3D48DBF-64C5-49A8-8858-A63EB07AD819}">
      <dgm:prSet/>
      <dgm:spPr/>
      <dgm:t>
        <a:bodyPr/>
        <a:lstStyle/>
        <a:p>
          <a:pPr rtl="1"/>
          <a:endParaRPr lang="ar-IQ"/>
        </a:p>
      </dgm:t>
    </dgm:pt>
    <dgm:pt modelId="{D65E5086-CE68-47F4-8886-969D9DCDDBC6}" type="sibTrans" cxnId="{E3D48DBF-64C5-49A8-8858-A63EB07AD819}">
      <dgm:prSet/>
      <dgm:spPr/>
      <dgm:t>
        <a:bodyPr/>
        <a:lstStyle/>
        <a:p>
          <a:pPr rtl="1"/>
          <a:endParaRPr lang="ar-IQ"/>
        </a:p>
      </dgm:t>
    </dgm:pt>
    <dgm:pt modelId="{265FF283-0A60-41A7-B1AC-B5638CEE43E7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IQ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li_K_Alwand" pitchFamily="2" charset="-78"/>
            </a:rPr>
            <a:t>نمونةيى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li_K_Alwand" pitchFamily="2" charset="-78"/>
          </a:endParaRPr>
        </a:p>
      </dgm:t>
    </dgm:pt>
    <dgm:pt modelId="{36C7A10F-9FDC-4243-B400-6D3253C8AF0A}" type="parTrans" cxnId="{93DE6D9E-EBD0-41A4-B440-0F51B1963C08}">
      <dgm:prSet/>
      <dgm:spPr/>
      <dgm:t>
        <a:bodyPr/>
        <a:lstStyle/>
        <a:p>
          <a:pPr rtl="1"/>
          <a:endParaRPr lang="ar-IQ"/>
        </a:p>
      </dgm:t>
    </dgm:pt>
    <dgm:pt modelId="{2EDB9D63-5C42-4B67-92BB-6A92CAC16530}" type="sibTrans" cxnId="{93DE6D9E-EBD0-41A4-B440-0F51B1963C08}">
      <dgm:prSet/>
      <dgm:spPr/>
      <dgm:t>
        <a:bodyPr/>
        <a:lstStyle/>
        <a:p>
          <a:pPr rtl="1"/>
          <a:endParaRPr lang="ar-IQ"/>
        </a:p>
      </dgm:t>
    </dgm:pt>
    <dgm:pt modelId="{2FE85079-B508-419A-9512-FEC03DCB5720}" type="pres">
      <dgm:prSet presAssocID="{60ED549A-E0F7-4494-A04A-9D610C60C812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D14A5524-8B1D-4F56-A131-B9CD81BF8DBF}" type="pres">
      <dgm:prSet presAssocID="{A81E5AEA-7D16-4A3C-89DC-1AA7BB8DD174}" presName="centerShape" presStyleLbl="node0" presStyleIdx="0" presStyleCnt="1"/>
      <dgm:spPr/>
      <dgm:t>
        <a:bodyPr/>
        <a:lstStyle/>
        <a:p>
          <a:pPr rtl="1"/>
          <a:endParaRPr lang="ar-IQ"/>
        </a:p>
      </dgm:t>
    </dgm:pt>
    <dgm:pt modelId="{07AB4643-C4AB-45BC-B2AA-45B38BAE0BD1}" type="pres">
      <dgm:prSet presAssocID="{79D97A9C-C077-4664-830C-7C79CFFC860D}" presName="Name9" presStyleLbl="parChTrans1D2" presStyleIdx="0" presStyleCnt="4"/>
      <dgm:spPr/>
      <dgm:t>
        <a:bodyPr/>
        <a:lstStyle/>
        <a:p>
          <a:pPr rtl="1"/>
          <a:endParaRPr lang="ar-IQ"/>
        </a:p>
      </dgm:t>
    </dgm:pt>
    <dgm:pt modelId="{292BA2BC-F89E-4D1D-A8A3-DCB3174526FB}" type="pres">
      <dgm:prSet presAssocID="{79D97A9C-C077-4664-830C-7C79CFFC860D}" presName="connTx" presStyleLbl="parChTrans1D2" presStyleIdx="0" presStyleCnt="4"/>
      <dgm:spPr/>
      <dgm:t>
        <a:bodyPr/>
        <a:lstStyle/>
        <a:p>
          <a:pPr rtl="1"/>
          <a:endParaRPr lang="ar-IQ"/>
        </a:p>
      </dgm:t>
    </dgm:pt>
    <dgm:pt modelId="{29EA029A-AF21-47D4-A2FE-20197B2798D6}" type="pres">
      <dgm:prSet presAssocID="{642E74AC-329B-4D8E-B850-987882D4136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D1C1C80F-EC29-4E8E-AD31-987C5197F28F}" type="pres">
      <dgm:prSet presAssocID="{73FD0AFB-B2FC-4E41-B12E-0F36DA8D29FF}" presName="Name9" presStyleLbl="parChTrans1D2" presStyleIdx="1" presStyleCnt="4"/>
      <dgm:spPr/>
      <dgm:t>
        <a:bodyPr/>
        <a:lstStyle/>
        <a:p>
          <a:pPr rtl="1"/>
          <a:endParaRPr lang="ar-IQ"/>
        </a:p>
      </dgm:t>
    </dgm:pt>
    <dgm:pt modelId="{BE3FCD04-B160-4403-92F3-C6BA181B7235}" type="pres">
      <dgm:prSet presAssocID="{73FD0AFB-B2FC-4E41-B12E-0F36DA8D29FF}" presName="connTx" presStyleLbl="parChTrans1D2" presStyleIdx="1" presStyleCnt="4"/>
      <dgm:spPr/>
      <dgm:t>
        <a:bodyPr/>
        <a:lstStyle/>
        <a:p>
          <a:pPr rtl="1"/>
          <a:endParaRPr lang="ar-IQ"/>
        </a:p>
      </dgm:t>
    </dgm:pt>
    <dgm:pt modelId="{925BF496-AA2A-4332-B545-79E370A5D3DA}" type="pres">
      <dgm:prSet presAssocID="{E830102C-F067-4E79-9F7F-1C14E770151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AD597A35-ADE9-45A6-9C9C-D702A130D2DA}" type="pres">
      <dgm:prSet presAssocID="{4E6EC882-B5C0-4122-91E3-B4C0A535A96C}" presName="Name9" presStyleLbl="parChTrans1D2" presStyleIdx="2" presStyleCnt="4"/>
      <dgm:spPr/>
      <dgm:t>
        <a:bodyPr/>
        <a:lstStyle/>
        <a:p>
          <a:pPr rtl="1"/>
          <a:endParaRPr lang="ar-IQ"/>
        </a:p>
      </dgm:t>
    </dgm:pt>
    <dgm:pt modelId="{CCF82BE5-7D64-4766-9356-EB0F63961C84}" type="pres">
      <dgm:prSet presAssocID="{4E6EC882-B5C0-4122-91E3-B4C0A535A96C}" presName="connTx" presStyleLbl="parChTrans1D2" presStyleIdx="2" presStyleCnt="4"/>
      <dgm:spPr/>
      <dgm:t>
        <a:bodyPr/>
        <a:lstStyle/>
        <a:p>
          <a:pPr rtl="1"/>
          <a:endParaRPr lang="ar-IQ"/>
        </a:p>
      </dgm:t>
    </dgm:pt>
    <dgm:pt modelId="{6C2B5059-D012-4D54-A024-C0C305D39B08}" type="pres">
      <dgm:prSet presAssocID="{574BB215-F10F-4742-9E0A-6F014F9C594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112A43CF-9FDD-420C-AC4E-BECB416B18F9}" type="pres">
      <dgm:prSet presAssocID="{36C7A10F-9FDC-4243-B400-6D3253C8AF0A}" presName="Name9" presStyleLbl="parChTrans1D2" presStyleIdx="3" presStyleCnt="4"/>
      <dgm:spPr/>
      <dgm:t>
        <a:bodyPr/>
        <a:lstStyle/>
        <a:p>
          <a:pPr rtl="1"/>
          <a:endParaRPr lang="ar-IQ"/>
        </a:p>
      </dgm:t>
    </dgm:pt>
    <dgm:pt modelId="{C4FBFBC4-4E9C-4F48-AE48-8E52516627C0}" type="pres">
      <dgm:prSet presAssocID="{36C7A10F-9FDC-4243-B400-6D3253C8AF0A}" presName="connTx" presStyleLbl="parChTrans1D2" presStyleIdx="3" presStyleCnt="4"/>
      <dgm:spPr/>
      <dgm:t>
        <a:bodyPr/>
        <a:lstStyle/>
        <a:p>
          <a:pPr rtl="1"/>
          <a:endParaRPr lang="ar-IQ"/>
        </a:p>
      </dgm:t>
    </dgm:pt>
    <dgm:pt modelId="{FA0DBEA6-8624-4AAC-AED9-48B3FF0A88C5}" type="pres">
      <dgm:prSet presAssocID="{265FF283-0A60-41A7-B1AC-B5638CEE43E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</dgm:ptLst>
  <dgm:cxnLst>
    <dgm:cxn modelId="{FED16517-E30B-463E-B041-BA9876E130A3}" type="presOf" srcId="{60ED549A-E0F7-4494-A04A-9D610C60C812}" destId="{2FE85079-B508-419A-9512-FEC03DCB5720}" srcOrd="0" destOrd="0" presId="urn:microsoft.com/office/officeart/2005/8/layout/radial1"/>
    <dgm:cxn modelId="{4DDF46A7-6491-4AAC-9830-A26338985D64}" type="presOf" srcId="{4E6EC882-B5C0-4122-91E3-B4C0A535A96C}" destId="{AD597A35-ADE9-45A6-9C9C-D702A130D2DA}" srcOrd="0" destOrd="0" presId="urn:microsoft.com/office/officeart/2005/8/layout/radial1"/>
    <dgm:cxn modelId="{8BEFE3E3-1A3E-4661-9127-009D9ECE6CBB}" type="presOf" srcId="{36C7A10F-9FDC-4243-B400-6D3253C8AF0A}" destId="{C4FBFBC4-4E9C-4F48-AE48-8E52516627C0}" srcOrd="1" destOrd="0" presId="urn:microsoft.com/office/officeart/2005/8/layout/radial1"/>
    <dgm:cxn modelId="{BC572C32-D460-4019-AC43-2A851CF0F315}" type="presOf" srcId="{E830102C-F067-4E79-9F7F-1C14E7701511}" destId="{925BF496-AA2A-4332-B545-79E370A5D3DA}" srcOrd="0" destOrd="0" presId="urn:microsoft.com/office/officeart/2005/8/layout/radial1"/>
    <dgm:cxn modelId="{BCB09D5E-C9AA-435F-9A42-4F8869179453}" type="presOf" srcId="{A81E5AEA-7D16-4A3C-89DC-1AA7BB8DD174}" destId="{D14A5524-8B1D-4F56-A131-B9CD81BF8DBF}" srcOrd="0" destOrd="0" presId="urn:microsoft.com/office/officeart/2005/8/layout/radial1"/>
    <dgm:cxn modelId="{E3D48DBF-64C5-49A8-8858-A63EB07AD819}" srcId="{A81E5AEA-7D16-4A3C-89DC-1AA7BB8DD174}" destId="{574BB215-F10F-4742-9E0A-6F014F9C5948}" srcOrd="2" destOrd="0" parTransId="{4E6EC882-B5C0-4122-91E3-B4C0A535A96C}" sibTransId="{D65E5086-CE68-47F4-8886-969D9DCDDBC6}"/>
    <dgm:cxn modelId="{76198B40-D790-462E-98B8-7ABA48001E99}" type="presOf" srcId="{73FD0AFB-B2FC-4E41-B12E-0F36DA8D29FF}" destId="{D1C1C80F-EC29-4E8E-AD31-987C5197F28F}" srcOrd="0" destOrd="0" presId="urn:microsoft.com/office/officeart/2005/8/layout/radial1"/>
    <dgm:cxn modelId="{67E278B2-87CD-465F-BAAC-DD000146E1B8}" type="presOf" srcId="{4E6EC882-B5C0-4122-91E3-B4C0A535A96C}" destId="{CCF82BE5-7D64-4766-9356-EB0F63961C84}" srcOrd="1" destOrd="0" presId="urn:microsoft.com/office/officeart/2005/8/layout/radial1"/>
    <dgm:cxn modelId="{1313EA86-3D90-4401-AF4B-8EC3291FC080}" srcId="{A81E5AEA-7D16-4A3C-89DC-1AA7BB8DD174}" destId="{E830102C-F067-4E79-9F7F-1C14E7701511}" srcOrd="1" destOrd="0" parTransId="{73FD0AFB-B2FC-4E41-B12E-0F36DA8D29FF}" sibTransId="{2478C71F-9452-4E02-89E4-09B728180CD7}"/>
    <dgm:cxn modelId="{68214D3B-6B21-4618-8448-7BE893F76BBB}" type="presOf" srcId="{73FD0AFB-B2FC-4E41-B12E-0F36DA8D29FF}" destId="{BE3FCD04-B160-4403-92F3-C6BA181B7235}" srcOrd="1" destOrd="0" presId="urn:microsoft.com/office/officeart/2005/8/layout/radial1"/>
    <dgm:cxn modelId="{D1790236-2A82-4DF8-863B-DEAF80B9B359}" type="presOf" srcId="{79D97A9C-C077-4664-830C-7C79CFFC860D}" destId="{292BA2BC-F89E-4D1D-A8A3-DCB3174526FB}" srcOrd="1" destOrd="0" presId="urn:microsoft.com/office/officeart/2005/8/layout/radial1"/>
    <dgm:cxn modelId="{490C1684-369D-415D-8D7D-9238BB13E67E}" srcId="{60ED549A-E0F7-4494-A04A-9D610C60C812}" destId="{A81E5AEA-7D16-4A3C-89DC-1AA7BB8DD174}" srcOrd="0" destOrd="0" parTransId="{411E472D-5ED4-4271-B4DD-4C40949025F4}" sibTransId="{F5A5C4BC-2668-48FD-BA43-8442CD206D21}"/>
    <dgm:cxn modelId="{607FD646-1E49-41B5-8EA3-139CAA74874E}" type="presOf" srcId="{642E74AC-329B-4D8E-B850-987882D41366}" destId="{29EA029A-AF21-47D4-A2FE-20197B2798D6}" srcOrd="0" destOrd="0" presId="urn:microsoft.com/office/officeart/2005/8/layout/radial1"/>
    <dgm:cxn modelId="{E0DAEF32-3D9B-48EE-91FA-E572486A7513}" type="presOf" srcId="{79D97A9C-C077-4664-830C-7C79CFFC860D}" destId="{07AB4643-C4AB-45BC-B2AA-45B38BAE0BD1}" srcOrd="0" destOrd="0" presId="urn:microsoft.com/office/officeart/2005/8/layout/radial1"/>
    <dgm:cxn modelId="{B4FCAC4A-18BB-470E-AC63-32332F3AF31F}" type="presOf" srcId="{574BB215-F10F-4742-9E0A-6F014F9C5948}" destId="{6C2B5059-D012-4D54-A024-C0C305D39B08}" srcOrd="0" destOrd="0" presId="urn:microsoft.com/office/officeart/2005/8/layout/radial1"/>
    <dgm:cxn modelId="{78E67A0F-B955-4F36-AA5E-8371B914EE60}" type="presOf" srcId="{265FF283-0A60-41A7-B1AC-B5638CEE43E7}" destId="{FA0DBEA6-8624-4AAC-AED9-48B3FF0A88C5}" srcOrd="0" destOrd="0" presId="urn:microsoft.com/office/officeart/2005/8/layout/radial1"/>
    <dgm:cxn modelId="{3E97ECE2-80F6-45A3-8BD7-70220EC9E2E9}" type="presOf" srcId="{36C7A10F-9FDC-4243-B400-6D3253C8AF0A}" destId="{112A43CF-9FDD-420C-AC4E-BECB416B18F9}" srcOrd="0" destOrd="0" presId="urn:microsoft.com/office/officeart/2005/8/layout/radial1"/>
    <dgm:cxn modelId="{93DE6D9E-EBD0-41A4-B440-0F51B1963C08}" srcId="{A81E5AEA-7D16-4A3C-89DC-1AA7BB8DD174}" destId="{265FF283-0A60-41A7-B1AC-B5638CEE43E7}" srcOrd="3" destOrd="0" parTransId="{36C7A10F-9FDC-4243-B400-6D3253C8AF0A}" sibTransId="{2EDB9D63-5C42-4B67-92BB-6A92CAC16530}"/>
    <dgm:cxn modelId="{4907987D-111C-4919-AC26-95861B96AEEB}" srcId="{A81E5AEA-7D16-4A3C-89DC-1AA7BB8DD174}" destId="{642E74AC-329B-4D8E-B850-987882D41366}" srcOrd="0" destOrd="0" parTransId="{79D97A9C-C077-4664-830C-7C79CFFC860D}" sibTransId="{EF38D44C-BB34-47D0-A237-C1D7A30CC7BF}"/>
    <dgm:cxn modelId="{475745A8-6FE4-4565-A42C-6E0166A09594}" type="presParOf" srcId="{2FE85079-B508-419A-9512-FEC03DCB5720}" destId="{D14A5524-8B1D-4F56-A131-B9CD81BF8DBF}" srcOrd="0" destOrd="0" presId="urn:microsoft.com/office/officeart/2005/8/layout/radial1"/>
    <dgm:cxn modelId="{07D9A016-4890-4842-820B-D691D6A83188}" type="presParOf" srcId="{2FE85079-B508-419A-9512-FEC03DCB5720}" destId="{07AB4643-C4AB-45BC-B2AA-45B38BAE0BD1}" srcOrd="1" destOrd="0" presId="urn:microsoft.com/office/officeart/2005/8/layout/radial1"/>
    <dgm:cxn modelId="{7E870C20-8652-4533-9010-3A04DA1CCF64}" type="presParOf" srcId="{07AB4643-C4AB-45BC-B2AA-45B38BAE0BD1}" destId="{292BA2BC-F89E-4D1D-A8A3-DCB3174526FB}" srcOrd="0" destOrd="0" presId="urn:microsoft.com/office/officeart/2005/8/layout/radial1"/>
    <dgm:cxn modelId="{DF17DBD8-24EC-442C-BB2F-D1FE85128C86}" type="presParOf" srcId="{2FE85079-B508-419A-9512-FEC03DCB5720}" destId="{29EA029A-AF21-47D4-A2FE-20197B2798D6}" srcOrd="2" destOrd="0" presId="urn:microsoft.com/office/officeart/2005/8/layout/radial1"/>
    <dgm:cxn modelId="{1CA1476B-7FFC-4C0F-8BF1-0B2061881846}" type="presParOf" srcId="{2FE85079-B508-419A-9512-FEC03DCB5720}" destId="{D1C1C80F-EC29-4E8E-AD31-987C5197F28F}" srcOrd="3" destOrd="0" presId="urn:microsoft.com/office/officeart/2005/8/layout/radial1"/>
    <dgm:cxn modelId="{3974A151-6EFF-4D02-AF02-C12167D21287}" type="presParOf" srcId="{D1C1C80F-EC29-4E8E-AD31-987C5197F28F}" destId="{BE3FCD04-B160-4403-92F3-C6BA181B7235}" srcOrd="0" destOrd="0" presId="urn:microsoft.com/office/officeart/2005/8/layout/radial1"/>
    <dgm:cxn modelId="{5BDAADDE-DE0C-4993-9B15-69AB294C8FA5}" type="presParOf" srcId="{2FE85079-B508-419A-9512-FEC03DCB5720}" destId="{925BF496-AA2A-4332-B545-79E370A5D3DA}" srcOrd="4" destOrd="0" presId="urn:microsoft.com/office/officeart/2005/8/layout/radial1"/>
    <dgm:cxn modelId="{AF817ED7-F75F-487F-8028-97E4A776DF9F}" type="presParOf" srcId="{2FE85079-B508-419A-9512-FEC03DCB5720}" destId="{AD597A35-ADE9-45A6-9C9C-D702A130D2DA}" srcOrd="5" destOrd="0" presId="urn:microsoft.com/office/officeart/2005/8/layout/radial1"/>
    <dgm:cxn modelId="{4FA47529-17B0-4B7A-AC30-A3C7262DAB08}" type="presParOf" srcId="{AD597A35-ADE9-45A6-9C9C-D702A130D2DA}" destId="{CCF82BE5-7D64-4766-9356-EB0F63961C84}" srcOrd="0" destOrd="0" presId="urn:microsoft.com/office/officeart/2005/8/layout/radial1"/>
    <dgm:cxn modelId="{1A7D8B40-1DF4-488C-9D8A-83C6C6BD83E2}" type="presParOf" srcId="{2FE85079-B508-419A-9512-FEC03DCB5720}" destId="{6C2B5059-D012-4D54-A024-C0C305D39B08}" srcOrd="6" destOrd="0" presId="urn:microsoft.com/office/officeart/2005/8/layout/radial1"/>
    <dgm:cxn modelId="{7B16F105-A8AF-429A-BCF5-DF79C2B59D45}" type="presParOf" srcId="{2FE85079-B508-419A-9512-FEC03DCB5720}" destId="{112A43CF-9FDD-420C-AC4E-BECB416B18F9}" srcOrd="7" destOrd="0" presId="urn:microsoft.com/office/officeart/2005/8/layout/radial1"/>
    <dgm:cxn modelId="{09908105-A04B-4FA6-A299-8A9F4F6EC477}" type="presParOf" srcId="{112A43CF-9FDD-420C-AC4E-BECB416B18F9}" destId="{C4FBFBC4-4E9C-4F48-AE48-8E52516627C0}" srcOrd="0" destOrd="0" presId="urn:microsoft.com/office/officeart/2005/8/layout/radial1"/>
    <dgm:cxn modelId="{51AA53DE-37B8-4318-AF1E-7F09CE3DEFB0}" type="presParOf" srcId="{2FE85079-B508-419A-9512-FEC03DCB5720}" destId="{FA0DBEA6-8624-4AAC-AED9-48B3FF0A88C5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4A5524-8B1D-4F56-A131-B9CD81BF8DBF}">
      <dsp:nvSpPr>
        <dsp:cNvPr id="0" name=""/>
        <dsp:cNvSpPr/>
      </dsp:nvSpPr>
      <dsp:spPr>
        <a:xfrm>
          <a:off x="3652442" y="1822054"/>
          <a:ext cx="1385090" cy="13850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u-Arab-IQ" sz="31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li_K_Alwand" pitchFamily="2" charset="-78"/>
            </a:rPr>
            <a:t>پی</a:t>
          </a:r>
          <a:r>
            <a:rPr kumimoji="0" lang="ar-IQ" sz="31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li_K_Alwand" pitchFamily="2" charset="-78"/>
            </a:rPr>
            <a:t>وةرةكان</a:t>
          </a:r>
          <a:endParaRPr kumimoji="0" lang="en-US" sz="31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li_K_Alwand" pitchFamily="2" charset="-78"/>
          </a:endParaRPr>
        </a:p>
      </dsp:txBody>
      <dsp:txXfrm>
        <a:off x="3855284" y="2024896"/>
        <a:ext cx="979406" cy="979406"/>
      </dsp:txXfrm>
    </dsp:sp>
    <dsp:sp modelId="{07AB4643-C4AB-45BC-B2AA-45B38BAE0BD1}">
      <dsp:nvSpPr>
        <dsp:cNvPr id="0" name=""/>
        <dsp:cNvSpPr/>
      </dsp:nvSpPr>
      <dsp:spPr>
        <a:xfrm rot="16200000">
          <a:off x="4136151" y="1598873"/>
          <a:ext cx="417671" cy="28690"/>
        </a:xfrm>
        <a:custGeom>
          <a:avLst/>
          <a:gdLst/>
          <a:ahLst/>
          <a:cxnLst/>
          <a:rect l="0" t="0" r="0" b="0"/>
          <a:pathLst>
            <a:path>
              <a:moveTo>
                <a:pt x="0" y="14345"/>
              </a:moveTo>
              <a:lnTo>
                <a:pt x="417671" y="1434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IQ" sz="500" kern="1200"/>
        </a:p>
      </dsp:txBody>
      <dsp:txXfrm>
        <a:off x="4334545" y="1602776"/>
        <a:ext cx="20883" cy="20883"/>
      </dsp:txXfrm>
    </dsp:sp>
    <dsp:sp modelId="{29EA029A-AF21-47D4-A2FE-20197B2798D6}">
      <dsp:nvSpPr>
        <dsp:cNvPr id="0" name=""/>
        <dsp:cNvSpPr/>
      </dsp:nvSpPr>
      <dsp:spPr>
        <a:xfrm>
          <a:off x="3652442" y="19292"/>
          <a:ext cx="1385090" cy="13850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IQ" sz="28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li_K_Alwand" pitchFamily="2" charset="-78"/>
            </a:rPr>
            <a:t>خوديى</a:t>
          </a:r>
          <a:endParaRPr kumimoji="0" lang="en-US" sz="2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li_K_Alwand" pitchFamily="2" charset="-78"/>
          </a:endParaRPr>
        </a:p>
      </dsp:txBody>
      <dsp:txXfrm>
        <a:off x="3855284" y="222134"/>
        <a:ext cx="979406" cy="979406"/>
      </dsp:txXfrm>
    </dsp:sp>
    <dsp:sp modelId="{D1C1C80F-EC29-4E8E-AD31-987C5197F28F}">
      <dsp:nvSpPr>
        <dsp:cNvPr id="0" name=""/>
        <dsp:cNvSpPr/>
      </dsp:nvSpPr>
      <dsp:spPr>
        <a:xfrm>
          <a:off x="5037532" y="2500254"/>
          <a:ext cx="417671" cy="28690"/>
        </a:xfrm>
        <a:custGeom>
          <a:avLst/>
          <a:gdLst/>
          <a:ahLst/>
          <a:cxnLst/>
          <a:rect l="0" t="0" r="0" b="0"/>
          <a:pathLst>
            <a:path>
              <a:moveTo>
                <a:pt x="0" y="14345"/>
              </a:moveTo>
              <a:lnTo>
                <a:pt x="417671" y="1434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IQ" sz="500" kern="1200"/>
        </a:p>
      </dsp:txBody>
      <dsp:txXfrm>
        <a:off x="5235926" y="2504158"/>
        <a:ext cx="20883" cy="20883"/>
      </dsp:txXfrm>
    </dsp:sp>
    <dsp:sp modelId="{925BF496-AA2A-4332-B545-79E370A5D3DA}">
      <dsp:nvSpPr>
        <dsp:cNvPr id="0" name=""/>
        <dsp:cNvSpPr/>
      </dsp:nvSpPr>
      <dsp:spPr>
        <a:xfrm>
          <a:off x="5455204" y="1822054"/>
          <a:ext cx="1385090" cy="13850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IQ" sz="2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li_K_Alwand" pitchFamily="2" charset="-78"/>
            </a:rPr>
            <a:t>بةجيهينانى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IQ" sz="2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li_K_Alwand" pitchFamily="2" charset="-78"/>
            </a:rPr>
            <a:t> بكةر</a:t>
          </a:r>
          <a:endParaRPr kumimoji="0" lang="en-US" sz="28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li_K_Alwand" pitchFamily="2" charset="-78"/>
          </a:endParaRPr>
        </a:p>
      </dsp:txBody>
      <dsp:txXfrm>
        <a:off x="5658046" y="2024896"/>
        <a:ext cx="979406" cy="979406"/>
      </dsp:txXfrm>
    </dsp:sp>
    <dsp:sp modelId="{AD597A35-ADE9-45A6-9C9C-D702A130D2DA}">
      <dsp:nvSpPr>
        <dsp:cNvPr id="0" name=""/>
        <dsp:cNvSpPr/>
      </dsp:nvSpPr>
      <dsp:spPr>
        <a:xfrm rot="5400000">
          <a:off x="4136151" y="3401636"/>
          <a:ext cx="417671" cy="28690"/>
        </a:xfrm>
        <a:custGeom>
          <a:avLst/>
          <a:gdLst/>
          <a:ahLst/>
          <a:cxnLst/>
          <a:rect l="0" t="0" r="0" b="0"/>
          <a:pathLst>
            <a:path>
              <a:moveTo>
                <a:pt x="0" y="14345"/>
              </a:moveTo>
              <a:lnTo>
                <a:pt x="417671" y="1434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IQ" sz="500" kern="1200"/>
        </a:p>
      </dsp:txBody>
      <dsp:txXfrm>
        <a:off x="4334545" y="3405539"/>
        <a:ext cx="20883" cy="20883"/>
      </dsp:txXfrm>
    </dsp:sp>
    <dsp:sp modelId="{6C2B5059-D012-4D54-A024-C0C305D39B08}">
      <dsp:nvSpPr>
        <dsp:cNvPr id="0" name=""/>
        <dsp:cNvSpPr/>
      </dsp:nvSpPr>
      <dsp:spPr>
        <a:xfrm>
          <a:off x="3652442" y="3624817"/>
          <a:ext cx="1385090" cy="13850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IQ" sz="28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li_K_Alwand" pitchFamily="2" charset="-78"/>
            </a:rPr>
            <a:t>ئامارى</a:t>
          </a:r>
          <a:endParaRPr kumimoji="0" lang="en-US" sz="2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li_K_Alwand" pitchFamily="2" charset="-78"/>
          </a:endParaRPr>
        </a:p>
      </dsp:txBody>
      <dsp:txXfrm>
        <a:off x="3855284" y="3827659"/>
        <a:ext cx="979406" cy="979406"/>
      </dsp:txXfrm>
    </dsp:sp>
    <dsp:sp modelId="{112A43CF-9FDD-420C-AC4E-BECB416B18F9}">
      <dsp:nvSpPr>
        <dsp:cNvPr id="0" name=""/>
        <dsp:cNvSpPr/>
      </dsp:nvSpPr>
      <dsp:spPr>
        <a:xfrm rot="10800000">
          <a:off x="3234770" y="2500254"/>
          <a:ext cx="417671" cy="28690"/>
        </a:xfrm>
        <a:custGeom>
          <a:avLst/>
          <a:gdLst/>
          <a:ahLst/>
          <a:cxnLst/>
          <a:rect l="0" t="0" r="0" b="0"/>
          <a:pathLst>
            <a:path>
              <a:moveTo>
                <a:pt x="0" y="14345"/>
              </a:moveTo>
              <a:lnTo>
                <a:pt x="417671" y="1434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IQ" sz="500" kern="1200"/>
        </a:p>
      </dsp:txBody>
      <dsp:txXfrm rot="10800000">
        <a:off x="3433164" y="2504158"/>
        <a:ext cx="20883" cy="20883"/>
      </dsp:txXfrm>
    </dsp:sp>
    <dsp:sp modelId="{FA0DBEA6-8624-4AAC-AED9-48B3FF0A88C5}">
      <dsp:nvSpPr>
        <dsp:cNvPr id="0" name=""/>
        <dsp:cNvSpPr/>
      </dsp:nvSpPr>
      <dsp:spPr>
        <a:xfrm>
          <a:off x="1849679" y="1822054"/>
          <a:ext cx="1385090" cy="13850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IQ" sz="28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li_K_Alwand" pitchFamily="2" charset="-78"/>
            </a:rPr>
            <a:t>نمونةيى</a:t>
          </a:r>
          <a:endParaRPr kumimoji="0" lang="en-US" sz="2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li_K_Alwand" pitchFamily="2" charset="-78"/>
          </a:endParaRPr>
        </a:p>
      </dsp:txBody>
      <dsp:txXfrm>
        <a:off x="2052521" y="2024896"/>
        <a:ext cx="979406" cy="9794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08/11/2014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301625" y="1676400"/>
            <a:ext cx="8540750" cy="4422775"/>
          </a:xfrm>
        </p:spPr>
        <p:txBody>
          <a:bodyPr/>
          <a:lstStyle/>
          <a:p>
            <a:pPr lvl="0"/>
            <a:endParaRPr lang="ar-IQ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F49ED-4DE6-4ABE-A02A-D9E425B9CED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328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hyperlink" Target="http://www.soran.edu.iq/" TargetMode="Externa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7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b="1" dirty="0">
                <a:cs typeface="Ali_K_Alwand" pitchFamily="2" charset="-78"/>
              </a:rPr>
              <a:t>رينمايى په‌روه‌رده‌يى و دروستى ده‌روونى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ku-Arab-IQ" sz="3600" dirty="0" smtClean="0">
                <a:cs typeface="+mj-cs"/>
              </a:rPr>
              <a:t>م. </a:t>
            </a:r>
            <a:r>
              <a:rPr lang="ar-KW" sz="3600" dirty="0">
                <a:cs typeface="+mj-cs"/>
              </a:rPr>
              <a:t>فیروز مروئی میلان</a:t>
            </a:r>
            <a:endParaRPr lang="en-GB" sz="3600" dirty="0">
              <a:cs typeface="+mj-cs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ar-IQ" sz="4400" dirty="0">
                <a:cs typeface="Ali_K_Alwand" pitchFamily="2" charset="-78"/>
              </a:rPr>
              <a:t>ره‌فتارى ئاسايى و ره‌فتارى ناوازه</a:t>
            </a:r>
            <a:endParaRPr lang="en-GB" sz="4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4"/>
          <p:cNvSpPr>
            <a:spLocks noChangeArrowheads="1"/>
          </p:cNvSpPr>
          <p:nvPr/>
        </p:nvSpPr>
        <p:spPr bwMode="auto">
          <a:xfrm>
            <a:off x="304800" y="1185078"/>
            <a:ext cx="853440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Low" rtl="1"/>
            <a:r>
              <a:rPr lang="ar-IQ" sz="3600" b="1" dirty="0">
                <a:latin typeface="Tahoma" pitchFamily="34" charset="0"/>
                <a:cs typeface="Ali_K_Alwand" pitchFamily="2" charset="-78"/>
              </a:rPr>
              <a:t>2-پيَوه‌رى نمونه‌يى </a:t>
            </a:r>
            <a:endParaRPr lang="ku-Arab-IQ" sz="3600" b="1" dirty="0">
              <a:latin typeface="Tahoma" pitchFamily="34" charset="0"/>
              <a:cs typeface="Ali_K_Alwand" pitchFamily="2" charset="-78"/>
            </a:endParaRPr>
          </a:p>
          <a:p>
            <a:pPr algn="justLow" rtl="1"/>
            <a:r>
              <a:rPr lang="ar-IQ" sz="3600" b="1" dirty="0" smtClean="0">
                <a:latin typeface="Tahoma" pitchFamily="34" charset="0"/>
                <a:cs typeface="Ali_K_Alwand" pitchFamily="2" charset="-78"/>
              </a:rPr>
              <a:t>به‌پيَى </a:t>
            </a:r>
            <a:r>
              <a:rPr lang="ar-IQ" sz="3600" b="1" dirty="0">
                <a:latin typeface="Tahoma" pitchFamily="34" charset="0"/>
                <a:cs typeface="Ali_K_Alwand" pitchFamily="2" charset="-78"/>
              </a:rPr>
              <a:t>ئه‌م پيَوه‌ره‌ رِه‌فتار به‌ نائاسايى داده‌نريَت هه‌ركــــــــــــــــاتيَك دووركه‌وته‌وه‌ له‌ ته‌واويَتى يـــــــــــــــــــا </a:t>
            </a:r>
            <a:r>
              <a:rPr lang="ar-IQ" sz="3600" b="1" dirty="0" smtClean="0">
                <a:latin typeface="Tahoma" pitchFamily="34" charset="0"/>
                <a:cs typeface="Ali_K_Alwand" pitchFamily="2" charset="-78"/>
              </a:rPr>
              <a:t>نمونه‌يى، </a:t>
            </a:r>
            <a:r>
              <a:rPr lang="ar-IQ" sz="3600" b="1" dirty="0">
                <a:latin typeface="Tahoma" pitchFamily="34" charset="0"/>
                <a:cs typeface="Ali_K_Alwand" pitchFamily="2" charset="-78"/>
              </a:rPr>
              <a:t>بؤ به‌دبه‌ختى ئه‌م پيَوه‌ره‌ زؤرتر له‌ پيَوه‌ره‌كــــــــانى تر ده‌نالَيَنىَ به‌ده‌ست </a:t>
            </a:r>
            <a:r>
              <a:rPr lang="ku-Arab-IQ" sz="3600" b="1" dirty="0" smtClean="0">
                <a:latin typeface="Tahoma" pitchFamily="34" charset="0"/>
                <a:cs typeface="Ali_K_Alwand" pitchFamily="2" charset="-78"/>
              </a:rPr>
              <a:t>چ</a:t>
            </a:r>
            <a:r>
              <a:rPr lang="ar-IQ" sz="3600" b="1" dirty="0" smtClean="0">
                <a:latin typeface="Tahoma" pitchFamily="34" charset="0"/>
                <a:cs typeface="Ali_K_Alwand" pitchFamily="2" charset="-78"/>
              </a:rPr>
              <a:t>ه‌ند </a:t>
            </a:r>
            <a:r>
              <a:rPr lang="ar-IQ" sz="3600" b="1" dirty="0">
                <a:latin typeface="Tahoma" pitchFamily="34" charset="0"/>
                <a:cs typeface="Ali_K_Alwand" pitchFamily="2" charset="-78"/>
              </a:rPr>
              <a:t>قورسييه‌كه‌وه‌ (</a:t>
            </a:r>
            <a:r>
              <a:rPr lang="ar-IQ" sz="3600" b="1" dirty="0" smtClean="0">
                <a:latin typeface="Tahoma" pitchFamily="34" charset="0"/>
                <a:cs typeface="Ali_K_Alwand" pitchFamily="2" charset="-78"/>
              </a:rPr>
              <a:t>صعوبات)</a:t>
            </a:r>
            <a:r>
              <a:rPr lang="ku-Arab-IQ" sz="3600" b="1" dirty="0" smtClean="0">
                <a:latin typeface="Tahoma" pitchFamily="34" charset="0"/>
                <a:cs typeface="Ali_K_Alwand" pitchFamily="2" charset="-78"/>
              </a:rPr>
              <a:t>چ</a:t>
            </a:r>
            <a:r>
              <a:rPr lang="ar-IQ" sz="3600" b="1" dirty="0" smtClean="0">
                <a:latin typeface="Tahoma" pitchFamily="34" charset="0"/>
                <a:cs typeface="Ali_K_Alwand" pitchFamily="2" charset="-78"/>
              </a:rPr>
              <a:t>ونكه‌ </a:t>
            </a:r>
            <a:r>
              <a:rPr lang="ar-IQ" sz="3600" b="1" dirty="0">
                <a:latin typeface="Tahoma" pitchFamily="34" charset="0"/>
                <a:cs typeface="Ali_K_Alwand" pitchFamily="2" charset="-78"/>
              </a:rPr>
              <a:t>كؤمه‌لَگاكان پيَوانه‌يه‌كى كه‌ميان هه‌يه‌ ده‌رباره‌ى په‌سه‌ندكردنى تاكه‌كـــــــــان بؤ ئه‌وه‌ى </a:t>
            </a:r>
            <a:r>
              <a:rPr lang="ku-Arab-IQ" sz="3600" b="1" dirty="0" smtClean="0">
                <a:latin typeface="Tahoma" pitchFamily="34" charset="0"/>
                <a:cs typeface="Ali_K_Alwand" pitchFamily="2" charset="-78"/>
              </a:rPr>
              <a:t>چ</a:t>
            </a:r>
            <a:r>
              <a:rPr lang="ar-IQ" sz="3600" b="1" dirty="0" smtClean="0">
                <a:latin typeface="Tahoma" pitchFamily="34" charset="0"/>
                <a:cs typeface="Ali_K_Alwand" pitchFamily="2" charset="-78"/>
              </a:rPr>
              <a:t>ى </a:t>
            </a:r>
            <a:r>
              <a:rPr lang="ar-IQ" sz="3600" b="1" dirty="0">
                <a:latin typeface="Tahoma" pitchFamily="34" charset="0"/>
                <a:cs typeface="Ali_K_Alwand" pitchFamily="2" charset="-78"/>
              </a:rPr>
              <a:t>نمونه‌ييه‌ يا ته‌واوه‌ (كمال)زياتر له‌مه‌ش ئه‌م پيَوانانه‌ به‌پيَى كــــــــــــــات و سه‌رده‌م ده‌گؤريَن.</a:t>
            </a:r>
          </a:p>
        </p:txBody>
      </p:sp>
    </p:spTree>
    <p:extLst>
      <p:ext uri="{BB962C8B-B14F-4D97-AF65-F5344CB8AC3E}">
        <p14:creationId xmlns:p14="http://schemas.microsoft.com/office/powerpoint/2010/main" val="4273066048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4"/>
          <p:cNvSpPr>
            <a:spLocks noChangeArrowheads="1"/>
          </p:cNvSpPr>
          <p:nvPr/>
        </p:nvSpPr>
        <p:spPr bwMode="auto">
          <a:xfrm>
            <a:off x="304800" y="889844"/>
            <a:ext cx="8458200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Low" rtl="1"/>
            <a:r>
              <a:rPr lang="ar-IQ" sz="3600" b="1" dirty="0">
                <a:latin typeface="Tahoma" pitchFamily="34" charset="0"/>
                <a:cs typeface="Ali_K_Alwand" pitchFamily="2" charset="-78"/>
              </a:rPr>
              <a:t>3-پيَوه‌رى </a:t>
            </a:r>
            <a:r>
              <a:rPr lang="ar-IQ" sz="3600" b="1" dirty="0" smtClean="0">
                <a:latin typeface="Tahoma" pitchFamily="34" charset="0"/>
                <a:cs typeface="Ali_K_Alwand" pitchFamily="2" charset="-78"/>
              </a:rPr>
              <a:t>خودى(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Self-Standard</a:t>
            </a:r>
            <a:r>
              <a:rPr lang="ar-IQ" sz="3600" b="1" dirty="0" smtClean="0">
                <a:latin typeface="Tahoma" pitchFamily="34" charset="0"/>
                <a:cs typeface="Ali-A-Alwand" pitchFamily="2" charset="-78"/>
              </a:rPr>
              <a:t>)</a:t>
            </a:r>
            <a:r>
              <a:rPr lang="ar-IQ" sz="3600" b="1" dirty="0" smtClean="0">
                <a:latin typeface="Tahoma" pitchFamily="34" charset="0"/>
                <a:cs typeface="Ali_K_Alwand" pitchFamily="2" charset="-78"/>
              </a:rPr>
              <a:t> </a:t>
            </a:r>
            <a:endParaRPr lang="en-US" sz="3600" dirty="0">
              <a:latin typeface="Tahoma" pitchFamily="34" charset="0"/>
              <a:cs typeface="Ali_K_Alwand" pitchFamily="2" charset="-78"/>
            </a:endParaRPr>
          </a:p>
          <a:p>
            <a:pPr algn="justLow" rtl="1"/>
            <a:r>
              <a:rPr lang="ar-IQ" sz="3600" b="1" dirty="0">
                <a:latin typeface="Tahoma" pitchFamily="34" charset="0"/>
                <a:cs typeface="Ali_K_Alwand" pitchFamily="2" charset="-78"/>
              </a:rPr>
              <a:t>    زؤرترين پيَوه‌ر كه‌به‌سودبىَ بؤ دياريكردنى نائاســـــايى بريتييه‌ له‌ ته‌ركيزكردنه‌ سه‌ر ئه‌نجامه‌كانى رِه‌فتار سه‌باره‌ت به‌ تــاك ، له‌به‌ر ئه‌وه‌ به‌پيَى ئه‌و تيؤره‌ رِه‌فتاررى نــــــــــــــــــــائاسايى ئه‌وه‌يه‌ كه‌ ببيَته‌ هؤى هه‌ستكردن به‌ غه‌م و خه‌فه‌ت(كرب)يا دلَه‌رِاوكىَ يا گوناه له‌لاى تـاك،يا گه‌ر ببيَته‌ مايه‌ى ئازار بؤ كه‌سانى تر به‌ ريَگـــــــــايه‌ك يا به‌شيَوه‌يه‌كى </a:t>
            </a:r>
            <a:r>
              <a:rPr lang="ar-IQ" sz="3600" b="1" dirty="0" smtClean="0">
                <a:latin typeface="Tahoma" pitchFamily="34" charset="0"/>
                <a:cs typeface="Ali_K_Alwand" pitchFamily="2" charset="-78"/>
              </a:rPr>
              <a:t>تر</a:t>
            </a:r>
            <a:r>
              <a:rPr lang="ku-Arab-IQ" sz="3600" b="1" dirty="0" smtClean="0">
                <a:latin typeface="Tahoma" pitchFamily="34" charset="0"/>
                <a:cs typeface="Ali_K_Alwand" pitchFamily="2" charset="-78"/>
              </a:rPr>
              <a:t> </a:t>
            </a:r>
            <a:r>
              <a:rPr lang="ar-IQ" sz="3600" b="1" dirty="0" smtClean="0">
                <a:latin typeface="Tahoma" pitchFamily="34" charset="0"/>
                <a:cs typeface="Ali_K_Alwand" pitchFamily="2" charset="-78"/>
              </a:rPr>
              <a:t>ئه‌م </a:t>
            </a:r>
            <a:r>
              <a:rPr lang="ar-IQ" sz="3600" b="1" dirty="0">
                <a:latin typeface="Tahoma" pitchFamily="34" charset="0"/>
                <a:cs typeface="Ali_K_Alwand" pitchFamily="2" charset="-78"/>
              </a:rPr>
              <a:t>پيَوه‌ره‌ش قورسى هه‌يه‌ له‌ هه‌ندىَ له‌ جؤره‌كـــــــــــــــانى پشيَوى </a:t>
            </a:r>
            <a:r>
              <a:rPr lang="ku-Arab-IQ" sz="3600" b="1" dirty="0" smtClean="0">
                <a:latin typeface="Tahoma" pitchFamily="34" charset="0"/>
                <a:cs typeface="Ali_K_Alwand" pitchFamily="2" charset="-78"/>
              </a:rPr>
              <a:t>ژ</a:t>
            </a:r>
            <a:r>
              <a:rPr lang="ar-IQ" sz="3600" b="1" dirty="0" smtClean="0">
                <a:latin typeface="Tahoma" pitchFamily="34" charset="0"/>
                <a:cs typeface="Ali_K_Alwand" pitchFamily="2" charset="-78"/>
              </a:rPr>
              <a:t>يريدا(</a:t>
            </a:r>
            <a:r>
              <a:rPr lang="ar-IQ" sz="3600" b="1" dirty="0" smtClean="0">
                <a:latin typeface="Tahoma" pitchFamily="34" charset="0"/>
                <a:cs typeface="Ali-A-Alwand" pitchFamily="2" charset="-78"/>
              </a:rPr>
              <a:t>اضگرابات</a:t>
            </a:r>
            <a:r>
              <a:rPr lang="ar-IQ" sz="3600" b="1" dirty="0" smtClean="0">
                <a:latin typeface="Tahoma" pitchFamily="34" charset="0"/>
                <a:cs typeface="Ali_K_Alwand" pitchFamily="2" charset="-78"/>
              </a:rPr>
              <a:t> </a:t>
            </a:r>
            <a:r>
              <a:rPr lang="ar-IQ" sz="3600" b="1" dirty="0">
                <a:latin typeface="Tahoma" pitchFamily="34" charset="0"/>
                <a:cs typeface="Ali_K_Alwand" pitchFamily="2" charset="-78"/>
              </a:rPr>
              <a:t>العقليه‌)توشبوه‌كان دووپاتى ده‌كه‌نــه‌وه‌ كه‌ هه‌ست به‌ </a:t>
            </a:r>
            <a:r>
              <a:rPr lang="ku-Arab-IQ" sz="3600" b="1" dirty="0" smtClean="0">
                <a:latin typeface="Tahoma" pitchFamily="34" charset="0"/>
                <a:cs typeface="Ali_K_Alwand" pitchFamily="2" charset="-78"/>
              </a:rPr>
              <a:t>چ</a:t>
            </a:r>
            <a:r>
              <a:rPr lang="ar-IQ" sz="3600" b="1" dirty="0" smtClean="0">
                <a:latin typeface="Tahoma" pitchFamily="34" charset="0"/>
                <a:cs typeface="Ali_K_Alwand" pitchFamily="2" charset="-78"/>
              </a:rPr>
              <a:t>الاكى </a:t>
            </a:r>
            <a:r>
              <a:rPr lang="ar-IQ" sz="3600" b="1" dirty="0">
                <a:latin typeface="Tahoma" pitchFamily="34" charset="0"/>
                <a:cs typeface="Ali_K_Alwand" pitchFamily="2" charset="-78"/>
              </a:rPr>
              <a:t>و ئاسوده‌يى ده‌كه‌ن،به‌لاَم له‌ تيَرِوانينى كه‌سانى تره‌وه‌ رِه‌فتاره‌كانيان به‌شاز داده‌نريَت.</a:t>
            </a:r>
          </a:p>
        </p:txBody>
      </p:sp>
    </p:spTree>
    <p:extLst>
      <p:ext uri="{BB962C8B-B14F-4D97-AF65-F5344CB8AC3E}">
        <p14:creationId xmlns:p14="http://schemas.microsoft.com/office/powerpoint/2010/main" val="3196885356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4"/>
          <p:cNvSpPr>
            <a:spLocks noChangeArrowheads="1"/>
          </p:cNvSpPr>
          <p:nvPr/>
        </p:nvSpPr>
        <p:spPr bwMode="auto">
          <a:xfrm>
            <a:off x="685800" y="681047"/>
            <a:ext cx="815340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Low" rtl="1"/>
            <a:r>
              <a:rPr lang="ar-IQ" sz="3600" b="1" dirty="0">
                <a:latin typeface="Tahoma" pitchFamily="34" charset="0"/>
                <a:cs typeface="Ali_K_Alwand" pitchFamily="2" charset="-78"/>
              </a:rPr>
              <a:t>4-پيَوه‌رى به‌جيَهيَنانى بكه‌ر(معيار </a:t>
            </a:r>
            <a:r>
              <a:rPr lang="ar-IQ" sz="3600" b="1" dirty="0">
                <a:latin typeface="Tahoma" pitchFamily="34" charset="0"/>
                <a:cs typeface="Ali-A-Alwand" pitchFamily="2" charset="-78"/>
              </a:rPr>
              <a:t>الاداء الفاعل</a:t>
            </a:r>
            <a:r>
              <a:rPr lang="ar-IQ" sz="3600" b="1" dirty="0">
                <a:latin typeface="Tahoma" pitchFamily="34" charset="0"/>
                <a:cs typeface="Ali_K_Alwand" pitchFamily="2" charset="-78"/>
              </a:rPr>
              <a:t>) </a:t>
            </a:r>
            <a:endParaRPr lang="en-US" sz="3600" dirty="0">
              <a:latin typeface="Tahoma" pitchFamily="34" charset="0"/>
              <a:cs typeface="Ali_K_Alwand" pitchFamily="2" charset="-78"/>
            </a:endParaRPr>
          </a:p>
          <a:p>
            <a:pPr algn="justLow" rtl="1"/>
            <a:r>
              <a:rPr lang="ar-IQ" sz="3600" b="1" dirty="0">
                <a:latin typeface="Tahoma" pitchFamily="34" charset="0"/>
                <a:cs typeface="Ali_K_Alwand" pitchFamily="2" charset="-78"/>
              </a:rPr>
              <a:t>   زؤرينه‌ى تاكه‌كـــــــــــان ده‌توانن بؤ خؤيان نان بخؤن و هه‌ستن به‌ پيشه‌يه‌كى دياريكراوه‌وه‌،هه‌روه‌ها به‌به‌رده‌وامى و كارليَكردن له‌گه‌لَ كه‌سانى تر ئه‌وانه‌ له‌زؤربه‌ى كــــاتدا وه‌ك ئه‌نداميَكى به‌رهه‌مهينَه‌ر </a:t>
            </a:r>
            <a:r>
              <a:rPr lang="ar-IQ" sz="3600" b="1" dirty="0" smtClean="0">
                <a:latin typeface="Tahoma" pitchFamily="34" charset="0"/>
                <a:cs typeface="Ali_K_Alwand" pitchFamily="2" charset="-78"/>
              </a:rPr>
              <a:t>ده‌</a:t>
            </a:r>
            <a:r>
              <a:rPr lang="ku-Arab-IQ" sz="3600" b="1" dirty="0" smtClean="0">
                <a:latin typeface="Tahoma" pitchFamily="34" charset="0"/>
                <a:cs typeface="Ali_K_Alwand" pitchFamily="2" charset="-78"/>
              </a:rPr>
              <a:t>ژ</a:t>
            </a:r>
            <a:r>
              <a:rPr lang="ar-IQ" sz="3600" b="1" dirty="0" smtClean="0">
                <a:latin typeface="Tahoma" pitchFamily="34" charset="0"/>
                <a:cs typeface="Ali_K_Alwand" pitchFamily="2" charset="-78"/>
              </a:rPr>
              <a:t>ين </a:t>
            </a:r>
            <a:r>
              <a:rPr lang="ar-IQ" sz="3600" b="1" dirty="0">
                <a:latin typeface="Tahoma" pitchFamily="34" charset="0"/>
                <a:cs typeface="Ali_K_Alwand" pitchFamily="2" charset="-78"/>
              </a:rPr>
              <a:t>له‌ كؤمه‌لَگادا،به‌لاَم هه‌ندىَ كه‌سى تر هه‌ن تواناى گونجاندنيان نييه‌ له‌گه‌لَ پيَويستييه‌كانى كؤمه‌لَگادا يا به‌جيَهيَنانى بكـــه‌ر ئه‌وانه‌ به‌پيَى ئه‌م پيَوه‌ره‌ به‌ كه‌سانى نائاسايى داده‌نريَن.</a:t>
            </a:r>
          </a:p>
        </p:txBody>
      </p:sp>
    </p:spTree>
    <p:extLst>
      <p:ext uri="{BB962C8B-B14F-4D97-AF65-F5344CB8AC3E}">
        <p14:creationId xmlns:p14="http://schemas.microsoft.com/office/powerpoint/2010/main" val="405152566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6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ar-IQ" sz="4000" b="1" dirty="0" smtClean="0"/>
              <a:t/>
            </a:r>
            <a:br>
              <a:rPr lang="ar-IQ" sz="4000" b="1" dirty="0" smtClean="0"/>
            </a:br>
            <a:r>
              <a:rPr lang="ar-IQ" sz="4000" b="1" dirty="0" smtClean="0"/>
              <a:t/>
            </a:r>
            <a:br>
              <a:rPr lang="ar-IQ" sz="4000" b="1" dirty="0" smtClean="0"/>
            </a:br>
            <a:r>
              <a:rPr lang="ar-IQ" sz="4000" b="1" dirty="0" smtClean="0"/>
              <a:t/>
            </a:r>
            <a:br>
              <a:rPr lang="ar-IQ" sz="4000" b="1" dirty="0" smtClean="0"/>
            </a:br>
            <a:r>
              <a:rPr lang="ar-IQ" sz="4000" b="1" dirty="0" smtClean="0"/>
              <a:t/>
            </a:r>
            <a:br>
              <a:rPr lang="ar-IQ" sz="4000" b="1" dirty="0" smtClean="0"/>
            </a:br>
            <a:r>
              <a:rPr lang="ar-IQ" sz="4000" b="1" dirty="0" smtClean="0"/>
              <a:t/>
            </a:r>
            <a:br>
              <a:rPr lang="ar-IQ" sz="4000" b="1" dirty="0" smtClean="0"/>
            </a:br>
            <a:r>
              <a:rPr lang="ar-IQ" sz="4000" b="1" dirty="0" smtClean="0"/>
              <a:t/>
            </a:r>
            <a:br>
              <a:rPr lang="ar-IQ" sz="4000" b="1" dirty="0" smtClean="0"/>
            </a:br>
            <a:r>
              <a:rPr lang="ar-IQ" sz="4000" b="1" dirty="0" smtClean="0"/>
              <a:t/>
            </a:r>
            <a:br>
              <a:rPr lang="ar-IQ" sz="4000" b="1" dirty="0" smtClean="0"/>
            </a:br>
            <a:r>
              <a:rPr lang="ar-IQ" sz="5700" b="1" dirty="0" smtClean="0">
                <a:cs typeface="Ali_K_Alwand" pitchFamily="2" charset="-78"/>
              </a:rPr>
              <a:t>هه‌فته‌ى سيَيه‌م</a:t>
            </a:r>
            <a:r>
              <a:rPr lang="ar-IQ" sz="4000" b="1" dirty="0" smtClean="0"/>
              <a:t> </a:t>
            </a:r>
            <a:r>
              <a:rPr lang="ar-IQ" sz="5700" b="1" dirty="0" smtClean="0">
                <a:cs typeface="Ali_K_Alwand" pitchFamily="2" charset="-78"/>
              </a:rPr>
              <a:t>بابه‌تى سيَيه‌م :</a:t>
            </a:r>
            <a:br>
              <a:rPr lang="ar-IQ" sz="5700" b="1" dirty="0" smtClean="0">
                <a:cs typeface="Ali_K_Alwand" pitchFamily="2" charset="-78"/>
              </a:rPr>
            </a:br>
            <a:r>
              <a:rPr lang="ar-IQ" sz="5700" b="1" dirty="0" smtClean="0">
                <a:cs typeface="Ali_K_Alwand" pitchFamily="2" charset="-78"/>
              </a:rPr>
              <a:t/>
            </a:r>
            <a:br>
              <a:rPr lang="ar-IQ" sz="5700" b="1" dirty="0" smtClean="0">
                <a:cs typeface="Ali_K_Alwand" pitchFamily="2" charset="-78"/>
              </a:rPr>
            </a:br>
            <a:r>
              <a:rPr lang="ar-IQ" sz="4200" b="1" dirty="0" smtClean="0">
                <a:cs typeface="Ali_K_Alwand" pitchFamily="2" charset="-78"/>
              </a:rPr>
              <a:t>-ره‌فتارى ئاسايى و ره‌فتارى ناوازه</a:t>
            </a:r>
            <a:r>
              <a:rPr lang="en-US" sz="4200" b="1" dirty="0" smtClean="0">
                <a:cs typeface="Ali_K_Alwand" pitchFamily="2" charset="-78"/>
              </a:rPr>
              <a:t/>
            </a:r>
            <a:br>
              <a:rPr lang="en-US" sz="4200" b="1" dirty="0" smtClean="0">
                <a:cs typeface="Ali_K_Alwand" pitchFamily="2" charset="-78"/>
              </a:rPr>
            </a:br>
            <a:r>
              <a:rPr lang="ar-IQ" sz="4200" b="1" dirty="0" smtClean="0">
                <a:cs typeface="Ali_K_Alwand" pitchFamily="2" charset="-78"/>
              </a:rPr>
              <a:t>‌</a:t>
            </a:r>
            <a:r>
              <a:rPr lang="en-US" sz="4200" b="1" dirty="0" smtClean="0">
                <a:effectLst/>
                <a:latin typeface="Times New Roman" pitchFamily="18" charset="0"/>
                <a:cs typeface="Times New Roman" pitchFamily="18" charset="0"/>
              </a:rPr>
              <a:t>Normal And Abnormal</a:t>
            </a:r>
            <a:r>
              <a:rPr lang="ar-IQ" sz="4000" b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ar-IQ" sz="40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effectLst/>
                <a:latin typeface="Times New Roman" pitchFamily="18" charset="0"/>
                <a:cs typeface="Times New Roman" pitchFamily="18" charset="0"/>
              </a:rPr>
              <a:t>Behavior</a:t>
            </a:r>
            <a:r>
              <a:rPr lang="ar-IQ" sz="4200" b="1" dirty="0" smtClean="0"/>
              <a:t/>
            </a:r>
            <a:br>
              <a:rPr lang="ar-IQ" sz="4200" b="1" dirty="0" smtClean="0"/>
            </a:br>
            <a:r>
              <a:rPr lang="ar-IQ" sz="4200" b="1" dirty="0" smtClean="0"/>
              <a:t>- </a:t>
            </a:r>
            <a:r>
              <a:rPr lang="ar-IQ" sz="4200" b="1" dirty="0" smtClean="0">
                <a:cs typeface="Ali_K_Alwand" pitchFamily="2" charset="-78"/>
              </a:rPr>
              <a:t>كه‌سى ئاسايى و نائاسايى</a:t>
            </a:r>
            <a:br>
              <a:rPr lang="ar-IQ" sz="4200" b="1" dirty="0" smtClean="0">
                <a:cs typeface="Ali_K_Alwand" pitchFamily="2" charset="-78"/>
              </a:rPr>
            </a:br>
            <a:r>
              <a:rPr lang="ar-IQ" sz="4200" b="1" dirty="0" smtClean="0">
                <a:cs typeface="Ali_K_Alwand" pitchFamily="2" charset="-78"/>
              </a:rPr>
              <a:t> - پيوه‌ره‌كانى ديارى كردنى ئاسايى و ناوازه‌</a:t>
            </a:r>
            <a:endParaRPr lang="en-US" sz="4200" b="1" dirty="0" smtClean="0">
              <a:cs typeface="Ali-A-Alwan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7535876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81000" y="457200"/>
            <a:ext cx="8458200" cy="6172200"/>
          </a:xfrm>
        </p:spPr>
        <p:txBody>
          <a:bodyPr>
            <a:normAutofit/>
          </a:bodyPr>
          <a:lstStyle/>
          <a:p>
            <a:pPr algn="justLow" eaLnBrk="1" hangingPunct="1">
              <a:defRPr/>
            </a:pPr>
            <a:r>
              <a:rPr lang="ar-IQ" sz="3200" dirty="0" smtClean="0"/>
              <a:t> </a:t>
            </a:r>
            <a:r>
              <a:rPr lang="ar-IQ" sz="3200" b="1" u="sng" dirty="0" smtClean="0">
                <a:cs typeface="Ali_K_Alwand" pitchFamily="2" charset="-78"/>
              </a:rPr>
              <a:t>ئاسايى</a:t>
            </a:r>
            <a:r>
              <a:rPr lang="ar-IQ" sz="3200" b="1" dirty="0" smtClean="0">
                <a:cs typeface="Ali_K_Alwand" pitchFamily="2" charset="-78"/>
              </a:rPr>
              <a:t>:</a:t>
            </a:r>
            <a:r>
              <a:rPr lang="en-US" sz="3200" b="1" dirty="0" smtClean="0">
                <a:cs typeface="Ali_K_Alwand" pitchFamily="2" charset="-78"/>
              </a:rPr>
              <a:t> </a:t>
            </a:r>
            <a:r>
              <a:rPr lang="ar-IQ" sz="3200" b="1" dirty="0" smtClean="0">
                <a:cs typeface="Ali_K_Alwand" pitchFamily="2" charset="-78"/>
              </a:rPr>
              <a:t>بريتييه‌ له‌ تواناى تاك بؤ خؤگونجاندن له‌گه‌ل خؤى و له‌گـــــــــه‌ل </a:t>
            </a:r>
            <a:r>
              <a:rPr lang="ku-Arab-IQ" sz="3200" b="1" dirty="0" smtClean="0">
                <a:cs typeface="Ali_K_Alwand" pitchFamily="2" charset="-78"/>
              </a:rPr>
              <a:t>ژ</a:t>
            </a:r>
            <a:r>
              <a:rPr lang="ar-IQ" sz="3200" b="1" dirty="0" smtClean="0">
                <a:cs typeface="Ali_K_Alwand" pitchFamily="2" charset="-78"/>
              </a:rPr>
              <a:t>ينگه‌كه‌ى </a:t>
            </a:r>
            <a:r>
              <a:rPr lang="ku-Arab-IQ" sz="3200" b="1" dirty="0" smtClean="0">
                <a:cs typeface="Ali_K_Alwand" pitchFamily="2" charset="-78"/>
              </a:rPr>
              <a:t>(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environment</a:t>
            </a:r>
            <a:r>
              <a:rPr lang="ku-Arab-IQ" sz="3200" b="1" dirty="0" smtClean="0">
                <a:cs typeface="Ali_K_Alwand" pitchFamily="2" charset="-78"/>
              </a:rPr>
              <a:t>)</a:t>
            </a:r>
            <a:r>
              <a:rPr lang="ar-IQ" sz="3200" b="1" dirty="0" smtClean="0">
                <a:cs typeface="Ali_K_Alwand" pitchFamily="2" charset="-78"/>
              </a:rPr>
              <a:t>و هه‌ستكردن به‌ به‌خته‌وه‌رى و دياريكردنى ئامانج و فه‌لسه‌فه‌ى دروست بؤ </a:t>
            </a:r>
            <a:r>
              <a:rPr lang="ku-Arab-IQ" sz="3200" b="1" dirty="0" smtClean="0">
                <a:cs typeface="Ali_K_Alwand" pitchFamily="2" charset="-78"/>
              </a:rPr>
              <a:t>ژ</a:t>
            </a:r>
            <a:r>
              <a:rPr lang="ar-IQ" sz="3200" b="1" dirty="0" smtClean="0">
                <a:cs typeface="Ali_K_Alwand" pitchFamily="2" charset="-78"/>
              </a:rPr>
              <a:t>يان و هه‌ولدان بؤ به‌ديهينانى.</a:t>
            </a:r>
          </a:p>
          <a:p>
            <a:pPr algn="justLow" eaLnBrk="1" hangingPunct="1">
              <a:defRPr/>
            </a:pPr>
            <a:r>
              <a:rPr lang="ar-IQ" sz="3200" b="1" dirty="0" smtClean="0">
                <a:cs typeface="Ali_K_Alwand" pitchFamily="2" charset="-78"/>
              </a:rPr>
              <a:t>    </a:t>
            </a:r>
            <a:r>
              <a:rPr lang="ar-IQ" sz="3200" b="1" u="sng" dirty="0" smtClean="0">
                <a:cs typeface="Ali_K_Alwand" pitchFamily="2" charset="-78"/>
              </a:rPr>
              <a:t>ره‌فتارى ئاسايى</a:t>
            </a:r>
            <a:r>
              <a:rPr lang="ar-IQ" sz="3200" b="1" dirty="0" smtClean="0">
                <a:cs typeface="Ali_K_Alwand" pitchFamily="2" charset="-78"/>
              </a:rPr>
              <a:t>:</a:t>
            </a:r>
            <a:endParaRPr lang="ku-Arab-IQ" sz="3200" b="1" dirty="0" smtClean="0">
              <a:cs typeface="Ali_K_Alwand" pitchFamily="2" charset="-78"/>
            </a:endParaRPr>
          </a:p>
          <a:p>
            <a:pPr marL="64008" indent="0" algn="justLow" eaLnBrk="1" hangingPunct="1">
              <a:buNone/>
              <a:defRPr/>
            </a:pPr>
            <a:r>
              <a:rPr lang="ar-IQ" sz="3200" b="1" dirty="0" smtClean="0">
                <a:cs typeface="Ali_K_Alwand" pitchFamily="2" charset="-78"/>
              </a:rPr>
              <a:t>ئه‌و ره‌فتاره‌ ئاساييه‌يه‌ كه‌ باوه‌ر و زالـــــــه‌ به‌سه‌ر </a:t>
            </a:r>
            <a:r>
              <a:rPr lang="ku-Arab-IQ" sz="3200" b="1" dirty="0">
                <a:cs typeface="Ali_K_Alwand" pitchFamily="2" charset="-78"/>
              </a:rPr>
              <a:t>ژ</a:t>
            </a:r>
            <a:r>
              <a:rPr lang="ar-IQ" sz="3200" b="1" dirty="0" smtClean="0">
                <a:cs typeface="Ali_K_Alwand" pitchFamily="2" charset="-78"/>
              </a:rPr>
              <a:t>يانى زؤربه‌ى خه‌لكدا.</a:t>
            </a:r>
          </a:p>
          <a:p>
            <a:pPr algn="justLow" eaLnBrk="1" hangingPunct="1">
              <a:defRPr/>
            </a:pPr>
            <a:r>
              <a:rPr lang="ar-IQ" sz="3200" b="1" dirty="0" smtClean="0">
                <a:cs typeface="Ali_K_Alwand" pitchFamily="2" charset="-78"/>
              </a:rPr>
              <a:t>    </a:t>
            </a:r>
            <a:r>
              <a:rPr lang="ar-IQ" sz="3200" b="1" u="sng" dirty="0" smtClean="0">
                <a:cs typeface="Ali_K_Alwand" pitchFamily="2" charset="-78"/>
              </a:rPr>
              <a:t>كه‌سى ئاسايى</a:t>
            </a:r>
            <a:r>
              <a:rPr lang="ar-IQ" sz="3200" b="1" dirty="0" smtClean="0">
                <a:cs typeface="Ali_K_Alwand" pitchFamily="2" charset="-78"/>
              </a:rPr>
              <a:t>:</a:t>
            </a:r>
            <a:endParaRPr lang="ku-Arab-IQ" sz="3200" b="1" dirty="0" smtClean="0">
              <a:cs typeface="Ali_K_Alwand" pitchFamily="2" charset="-78"/>
            </a:endParaRPr>
          </a:p>
          <a:p>
            <a:pPr marL="64008" indent="0" algn="justLow" eaLnBrk="1" hangingPunct="1">
              <a:buNone/>
              <a:defRPr/>
            </a:pPr>
            <a:r>
              <a:rPr lang="ku-Arab-IQ" sz="3200" b="1" dirty="0" smtClean="0">
                <a:cs typeface="Ali_K_Alwand" pitchFamily="2" charset="-78"/>
              </a:rPr>
              <a:t> </a:t>
            </a:r>
            <a:r>
              <a:rPr lang="ar-IQ" sz="3200" b="1" dirty="0" smtClean="0">
                <a:cs typeface="Ali_K_Alwand" pitchFamily="2" charset="-78"/>
              </a:rPr>
              <a:t>ئه‌وه‌يه‌ كه‌ كه‌سه‌كه‌ ره‌فتارى هاوشيوه‌ى  ره‌فتارى كه‌سى ئاسايى بى له‌ بيركردنه‌وه‌و هه‌ست و </a:t>
            </a:r>
            <a:r>
              <a:rPr lang="ku-Arab-IQ" sz="3200" b="1" dirty="0" smtClean="0">
                <a:cs typeface="Ali_K_Alwand" pitchFamily="2" charset="-78"/>
              </a:rPr>
              <a:t>چ</a:t>
            </a:r>
            <a:r>
              <a:rPr lang="ar-IQ" sz="3200" b="1" dirty="0" smtClean="0">
                <a:cs typeface="Ali_K_Alwand" pitchFamily="2" charset="-78"/>
              </a:rPr>
              <a:t>الاكــــــــى و به‌خته‌وه‌ر بيت و گونجاندنى هه‌بى له‌لايه‌نى كه‌سيتى و هه‌ل</a:t>
            </a:r>
            <a:r>
              <a:rPr lang="ku-Arab-IQ" sz="3200" b="1" dirty="0" smtClean="0">
                <a:cs typeface="Ali_K_Alwand" pitchFamily="2" charset="-78"/>
              </a:rPr>
              <a:t>چ</a:t>
            </a:r>
            <a:r>
              <a:rPr lang="ar-IQ" sz="3200" b="1" dirty="0" smtClean="0">
                <a:cs typeface="Ali_K_Alwand" pitchFamily="2" charset="-78"/>
              </a:rPr>
              <a:t>ونى و كؤمه‌لايه‌تيه‌وه‌.</a:t>
            </a:r>
            <a:endParaRPr lang="en-US" sz="3200" b="1" dirty="0" smtClean="0">
              <a:cs typeface="Ali_K_Alwan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0601908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4800" y="1628800"/>
            <a:ext cx="8382000" cy="4826008"/>
          </a:xfrm>
        </p:spPr>
        <p:txBody>
          <a:bodyPr>
            <a:normAutofit/>
          </a:bodyPr>
          <a:lstStyle/>
          <a:p>
            <a:pPr algn="justLow" eaLnBrk="1" hangingPunct="1">
              <a:defRPr/>
            </a:pPr>
            <a:r>
              <a:rPr lang="ar-IQ" sz="3600" b="1" dirty="0" smtClean="0">
                <a:cs typeface="Ali_K_Alwand" pitchFamily="2" charset="-78"/>
              </a:rPr>
              <a:t>ئه‌گه‌ر به‌لامانه‌وه‌ ئاسايى بيت ديارى بكه‌ين كى نه‌خؤشى ده‌رونى هه‌يه‌ ،</a:t>
            </a:r>
            <a:r>
              <a:rPr lang="fa-IR" sz="3600" b="1" dirty="0" smtClean="0">
                <a:cs typeface="Ali_K_Alwand" pitchFamily="2" charset="-78"/>
              </a:rPr>
              <a:t> </a:t>
            </a:r>
            <a:r>
              <a:rPr lang="ar-IQ" sz="3600" b="1" dirty="0" smtClean="0">
                <a:cs typeface="Ali_K_Alwand" pitchFamily="2" charset="-78"/>
              </a:rPr>
              <a:t>ئه‌وا ئاسان نييه‌ واى دابنيين كى</a:t>
            </a:r>
            <a:r>
              <a:rPr lang="fa-IR" sz="3600" b="1" dirty="0" smtClean="0">
                <a:cs typeface="Ali_K_Alwand" pitchFamily="2" charset="-78"/>
              </a:rPr>
              <a:t> </a:t>
            </a:r>
            <a:r>
              <a:rPr lang="ar-IQ" sz="3600" b="1" dirty="0" smtClean="0">
                <a:cs typeface="Ali_K_Alwand" pitchFamily="2" charset="-78"/>
              </a:rPr>
              <a:t>سورشتييه‌و ئاساييه‌ يا كى نه‌خؤشى ده‌روونى يان </a:t>
            </a:r>
            <a:r>
              <a:rPr lang="ku-Arab-IQ" sz="3600" b="1" dirty="0">
                <a:cs typeface="Ali_K_Alwand" pitchFamily="2" charset="-78"/>
              </a:rPr>
              <a:t>ژ</a:t>
            </a:r>
            <a:r>
              <a:rPr lang="ar-IQ" sz="3600" b="1" dirty="0" smtClean="0">
                <a:cs typeface="Ali_K_Alwand" pitchFamily="2" charset="-78"/>
              </a:rPr>
              <a:t>يرى نييه‌،ئه‌م قورسيه‌ش له‌ سروشـــــــتى مرؤ</a:t>
            </a:r>
            <a:r>
              <a:rPr lang="ku-Arab-IQ" sz="3600" b="1" dirty="0">
                <a:cs typeface="Ali_K_Alwand" pitchFamily="2" charset="-78"/>
              </a:rPr>
              <a:t>ڤ</a:t>
            </a:r>
            <a:r>
              <a:rPr lang="ar-IQ" sz="3600" b="1" dirty="0" smtClean="0">
                <a:cs typeface="Ali_K_Alwand" pitchFamily="2" charset="-78"/>
              </a:rPr>
              <a:t>ه‌وه‌ ديت، </a:t>
            </a:r>
            <a:r>
              <a:rPr lang="ku-Arab-IQ" sz="3600" b="1" dirty="0" smtClean="0">
                <a:cs typeface="Ali_K_Alwand" pitchFamily="2" charset="-78"/>
              </a:rPr>
              <a:t>چ</a:t>
            </a:r>
            <a:r>
              <a:rPr lang="ar-IQ" sz="3600" b="1" dirty="0" smtClean="0">
                <a:cs typeface="Ali_K_Alwand" pitchFamily="2" charset="-78"/>
              </a:rPr>
              <a:t>ونكه‌ بونه‌وه‌ريكى گؤراوه‌ به‌ پيى كـــــــات، له‌به‌ر ئه‌وه‌ قورسه‌ دؤزينه‌وه‌ى پيوانه‌يه‌كــــــــــــى جيگير بــــــــــؤ ئه‌وه‌ى بگه‌ريينه‌وه‌ بؤى بؤ ديارى كردنى خه‌سله‌ته‌كانــــــــــــــــــى مرؤ</a:t>
            </a:r>
            <a:r>
              <a:rPr lang="ku-Arab-IQ" sz="3600" b="1" dirty="0">
                <a:cs typeface="Ali_K_Alwand" pitchFamily="2" charset="-78"/>
              </a:rPr>
              <a:t>ڤ</a:t>
            </a:r>
            <a:r>
              <a:rPr lang="ar-IQ" sz="3600" b="1" dirty="0" smtClean="0">
                <a:cs typeface="Ali_K_Alwand" pitchFamily="2" charset="-78"/>
              </a:rPr>
              <a:t>ى سروشتى،</a:t>
            </a:r>
            <a:r>
              <a:rPr lang="ku-Arab-IQ" sz="3600" b="1" dirty="0" smtClean="0">
                <a:cs typeface="Ali_K_Alwand" pitchFamily="2" charset="-78"/>
              </a:rPr>
              <a:t>چ</a:t>
            </a:r>
            <a:r>
              <a:rPr lang="ar-IQ" sz="3600" b="1" dirty="0" smtClean="0">
                <a:cs typeface="Ali_K_Alwand" pitchFamily="2" charset="-78"/>
              </a:rPr>
              <a:t> جاى ئه‌وه‌ى كــــــــــــه‌ زؤر رووى </a:t>
            </a:r>
            <a:r>
              <a:rPr lang="ku-Arab-IQ" sz="3600" b="1" dirty="0">
                <a:cs typeface="Ali_K_Alwand" pitchFamily="2" charset="-78"/>
              </a:rPr>
              <a:t>ژ</a:t>
            </a:r>
            <a:r>
              <a:rPr lang="ar-IQ" sz="3600" b="1" dirty="0" smtClean="0">
                <a:cs typeface="Ali_K_Alwand" pitchFamily="2" charset="-78"/>
              </a:rPr>
              <a:t>يانى ده‌روونى هه‌يه‌ قورسه‌ هه‌ستى پى بكريت له‌ ريگه‌ى سه‌رنجدانى ره‌فتارى تــــاك و پاشان پيوانه‌كردنى قورس ده‌بى.</a:t>
            </a:r>
            <a:endParaRPr lang="en-US" sz="3600" b="1" dirty="0" smtClean="0">
              <a:cs typeface="Ali_K_Alwan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4678439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4"/>
          <p:cNvSpPr>
            <a:spLocks noChangeArrowheads="1"/>
          </p:cNvSpPr>
          <p:nvPr/>
        </p:nvSpPr>
        <p:spPr bwMode="auto">
          <a:xfrm>
            <a:off x="609600" y="754112"/>
            <a:ext cx="7932738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Low" rtl="1"/>
            <a:r>
              <a:rPr lang="ar-IQ" dirty="0">
                <a:latin typeface="Tahoma" pitchFamily="34" charset="0"/>
              </a:rPr>
              <a:t>  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پرؤسه‌ </a:t>
            </a:r>
            <a:r>
              <a:rPr lang="ku-Arab-IQ" sz="3200" b="1" dirty="0" smtClean="0">
                <a:latin typeface="Tahoma" pitchFamily="34" charset="0"/>
                <a:cs typeface="Ali_K_Alwand" pitchFamily="2" charset="-78"/>
              </a:rPr>
              <a:t>ژ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يرييه‌كان 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و (عمليات العقليه‌) 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روه‌كــــانى </a:t>
            </a:r>
            <a:r>
              <a:rPr lang="ku-Arab-IQ" sz="3200" b="1" dirty="0" smtClean="0">
                <a:latin typeface="Tahoma" pitchFamily="34" charset="0"/>
                <a:cs typeface="Ali_K_Alwand" pitchFamily="2" charset="-78"/>
              </a:rPr>
              <a:t>ژ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يانى</a:t>
            </a:r>
            <a:r>
              <a:rPr lang="ar-IQ" sz="3200" b="1" dirty="0" smtClean="0">
                <a:latin typeface="Tahoma" pitchFamily="34" charset="0"/>
              </a:rPr>
              <a:t> 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سؤزدارى 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ده‌كه‌ويته‌ 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ناو ئه‌زمونى تــــــــــــــــاكى خودييه‌وه‌ و له‌وانه‌يه‌ 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ره‌نگ 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نه‌داته‌وه‌ له‌ 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رواله‌ته‌كانى ره‌فتاردا(</a:t>
            </a:r>
            <a:r>
              <a:rPr lang="ar-IQ" sz="3200" b="1" dirty="0" smtClean="0">
                <a:latin typeface="Tahoma" pitchFamily="34" charset="0"/>
                <a:cs typeface="Ali-A-Alwand" pitchFamily="2" charset="-78"/>
              </a:rPr>
              <a:t>مظاهر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 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السلوك)وه‌ك ئه‌وه‌ى كــه‌ كه‌سانى تر ده‌بينين لــــه‌به‌ر ئه‌وه‌ قورسى 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پيوانه‌كردنى به‌لگه‌ پى هينانه‌وه‌ى 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مه‌گه‌ر ته‌نهــــــا له‌ 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رِيگه‌ى 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خودى تاكه‌كه‌ خؤيه‌وه‌ 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بيت 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،له‌سه‌ر ئه‌وه‌وه‌ له‌ توانايى هه‌موو تاكـــــــــــــه‌كاندا نييه‌ هه‌ست به‌ ئه‌زموونه‌ خودييه‌كانيان بكه‌ن و په‌ى به‌ كاريگه‌رييه‌كه‌ى به‌رن له‌ </a:t>
            </a:r>
            <a:r>
              <a:rPr lang="ku-Arab-IQ" sz="3200" b="1" dirty="0" smtClean="0">
                <a:latin typeface="Tahoma" pitchFamily="34" charset="0"/>
                <a:cs typeface="Ali_K_Alwand" pitchFamily="2" charset="-78"/>
              </a:rPr>
              <a:t>ژ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يانى 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ده‌رونياندا،هه‌روه‌ها جياوازن له‌ تواناى ده‌ربرِينيـــان بؤ ئه‌و ئه‌زمونــــــــــــــــــانه‌ى به‌شيَوه‌يه‌ك 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بگونجى 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و ســــروشتى و 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قولى 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و كاريگه‌رييه‌كه‌ى له‌ </a:t>
            </a:r>
            <a:r>
              <a:rPr lang="ku-Arab-IQ" sz="3200" b="1" dirty="0" smtClean="0">
                <a:latin typeface="Tahoma" pitchFamily="34" charset="0"/>
                <a:cs typeface="Ali_K_Alwand" pitchFamily="2" charset="-78"/>
              </a:rPr>
              <a:t>ژ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يانــــــــى 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ده‌رونيدا ئه‌مه‌ 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به‌ربه‌ستيكى 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تره‌ كه‌ 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ده‌خريته‌ 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سه‌ر زنجيره‌ى قورسييه‌كانى كه‌وا ده‌كات 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ده‌سته‌و</a:t>
            </a:r>
            <a:r>
              <a:rPr lang="ku-Arab-IQ" sz="3200" b="1" dirty="0">
                <a:latin typeface="Tahoma" pitchFamily="34" charset="0"/>
                <a:cs typeface="Ali_K_Alwand" pitchFamily="2" charset="-78"/>
              </a:rPr>
              <a:t>چ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ان بى 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(ا</a:t>
            </a:r>
            <a:r>
              <a:rPr lang="ar-IQ" sz="3200" b="1" dirty="0">
                <a:latin typeface="Tahoma" pitchFamily="34" charset="0"/>
                <a:cs typeface="Ali-A-Alwand" pitchFamily="2" charset="-78"/>
              </a:rPr>
              <a:t>لمتعذر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) له‌گه‌يشتن به‌ 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دياريكردنيكى 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وورد بؤ جياكردنه‌وه‌ له‌</a:t>
            </a:r>
            <a:r>
              <a:rPr lang="ar-IQ" sz="3600" dirty="0">
                <a:latin typeface="Tahoma" pitchFamily="34" charset="0"/>
                <a:cs typeface="Ali_K_Alwand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2144500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4"/>
          <p:cNvSpPr>
            <a:spLocks noChangeArrowheads="1"/>
          </p:cNvSpPr>
          <p:nvPr/>
        </p:nvSpPr>
        <p:spPr bwMode="auto">
          <a:xfrm>
            <a:off x="152400" y="533841"/>
            <a:ext cx="8839200" cy="600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Low" rtl="1"/>
            <a:r>
              <a:rPr lang="ar-IQ" sz="3200" dirty="0" smtClean="0">
                <a:latin typeface="Tahoma" pitchFamily="34" charset="0"/>
                <a:cs typeface="Ali_K_Alwand" pitchFamily="2" charset="-78"/>
              </a:rPr>
              <a:t>نيوان </a:t>
            </a:r>
            <a:r>
              <a:rPr lang="ar-IQ" sz="3200" dirty="0">
                <a:latin typeface="Tahoma" pitchFamily="34" charset="0"/>
                <a:cs typeface="Ali_K_Alwand" pitchFamily="2" charset="-78"/>
              </a:rPr>
              <a:t>ئاسايى و نائاسايى،به‌شيَوه‌يه‌كى گشتى ئاسايى</a:t>
            </a:r>
            <a:r>
              <a:rPr lang="ar-IQ" sz="3200" dirty="0">
                <a:latin typeface="Tahoma" pitchFamily="34" charset="0"/>
              </a:rPr>
              <a:t> و </a:t>
            </a:r>
            <a:r>
              <a:rPr lang="ar-IQ" sz="3200" dirty="0">
                <a:latin typeface="Tahoma" pitchFamily="34" charset="0"/>
                <a:cs typeface="Ali_K_Alwand" pitchFamily="2" charset="-78"/>
              </a:rPr>
              <a:t>نائاسايى دوو </a:t>
            </a:r>
            <a:r>
              <a:rPr lang="ku-Arab-IQ" sz="3200" dirty="0" smtClean="0">
                <a:latin typeface="Tahoma" pitchFamily="34" charset="0"/>
                <a:cs typeface="Ali_K_Alwand" pitchFamily="2" charset="-78"/>
              </a:rPr>
              <a:t>چ</a:t>
            </a:r>
            <a:r>
              <a:rPr lang="ar-IQ" sz="3200" dirty="0" smtClean="0">
                <a:latin typeface="Tahoma" pitchFamily="34" charset="0"/>
                <a:cs typeface="Ali_K_Alwand" pitchFamily="2" charset="-78"/>
              </a:rPr>
              <a:t>ه‌مكى رِي</a:t>
            </a:r>
            <a:r>
              <a:rPr lang="ku-Arab-IQ" sz="3200" dirty="0" smtClean="0">
                <a:latin typeface="Tahoma" pitchFamily="34" charset="0"/>
                <a:cs typeface="Ali_K_Alwand" pitchFamily="2" charset="-78"/>
              </a:rPr>
              <a:t>ژ</a:t>
            </a:r>
            <a:r>
              <a:rPr lang="ar-IQ" sz="3200" dirty="0" smtClean="0">
                <a:latin typeface="Tahoma" pitchFamily="34" charset="0"/>
                <a:cs typeface="Ali_K_Alwand" pitchFamily="2" charset="-78"/>
              </a:rPr>
              <a:t>ه‌يين </a:t>
            </a:r>
            <a:r>
              <a:rPr lang="ar-IQ" sz="3200" dirty="0">
                <a:latin typeface="Tahoma" pitchFamily="34" charset="0"/>
                <a:cs typeface="Ali_K_Alwand" pitchFamily="2" charset="-78"/>
              </a:rPr>
              <a:t>له‌ قؤناغه‌ جياوازه‌كانى ته‌مه‌نداو له‌كــــــــــــــــــــــــــات و رؤشنبيرى جيـــــــاوازدا</a:t>
            </a:r>
            <a:r>
              <a:rPr lang="ar-IQ" sz="3200" dirty="0" smtClean="0">
                <a:latin typeface="Tahoma" pitchFamily="34" charset="0"/>
                <a:cs typeface="Ali_K_Alwand" pitchFamily="2" charset="-78"/>
              </a:rPr>
              <a:t>.</a:t>
            </a:r>
            <a:r>
              <a:rPr lang="ku-Arab-IQ" sz="3200" dirty="0" smtClean="0">
                <a:latin typeface="Tahoma" pitchFamily="34" charset="0"/>
                <a:cs typeface="Ali_K_Alwand" pitchFamily="2" charset="-78"/>
              </a:rPr>
              <a:t> </a:t>
            </a:r>
            <a:r>
              <a:rPr lang="ar-IQ" sz="3200" dirty="0" smtClean="0">
                <a:latin typeface="Tahoma" pitchFamily="34" charset="0"/>
                <a:cs typeface="Ali_K_Alwand" pitchFamily="2" charset="-78"/>
              </a:rPr>
              <a:t>ده‌توانريت </a:t>
            </a:r>
            <a:r>
              <a:rPr lang="ar-IQ" sz="3200" dirty="0">
                <a:latin typeface="Tahoma" pitchFamily="34" charset="0"/>
                <a:cs typeface="Ali_K_Alwand" pitchFamily="2" charset="-78"/>
              </a:rPr>
              <a:t>هه‌ردوو </a:t>
            </a:r>
            <a:r>
              <a:rPr lang="ku-Arab-IQ" sz="3200" dirty="0">
                <a:latin typeface="Tahoma" pitchFamily="34" charset="0"/>
                <a:cs typeface="Ali_K_Alwand" pitchFamily="2" charset="-78"/>
              </a:rPr>
              <a:t>چ</a:t>
            </a:r>
            <a:r>
              <a:rPr lang="ar-IQ" sz="3200" dirty="0" smtClean="0">
                <a:latin typeface="Tahoma" pitchFamily="34" charset="0"/>
                <a:cs typeface="Ali_K_Alwand" pitchFamily="2" charset="-78"/>
              </a:rPr>
              <a:t>ه‌مكــــــــــــه‌كه‌ </a:t>
            </a:r>
            <a:r>
              <a:rPr lang="ar-IQ" sz="3200" dirty="0">
                <a:latin typeface="Tahoma" pitchFamily="34" charset="0"/>
                <a:cs typeface="Ali_K_Alwand" pitchFamily="2" charset="-78"/>
              </a:rPr>
              <a:t>به‌ </a:t>
            </a:r>
            <a:r>
              <a:rPr lang="ar-IQ" sz="3200" dirty="0" smtClean="0">
                <a:latin typeface="Tahoma" pitchFamily="34" charset="0"/>
                <a:cs typeface="Ali_K_Alwand" pitchFamily="2" charset="-78"/>
              </a:rPr>
              <a:t>هيليكى ريك بنوينريت </a:t>
            </a:r>
            <a:r>
              <a:rPr lang="ar-IQ" sz="3200" dirty="0">
                <a:latin typeface="Tahoma" pitchFamily="34" charset="0"/>
                <a:cs typeface="Ali_K_Alwand" pitchFamily="2" charset="-78"/>
              </a:rPr>
              <a:t>كه‌ كؤتايى لايه‌نه‌ موجه‌به‌كه‌ بوارى ئاســــــــــايى و دروستى </a:t>
            </a:r>
            <a:r>
              <a:rPr lang="ar-IQ" sz="3200" dirty="0" smtClean="0">
                <a:latin typeface="Tahoma" pitchFamily="34" charset="0"/>
                <a:cs typeface="Ali_K_Alwand" pitchFamily="2" charset="-78"/>
              </a:rPr>
              <a:t>ده‌نوينيت،به‌لام </a:t>
            </a:r>
            <a:r>
              <a:rPr lang="ar-IQ" sz="3200" dirty="0">
                <a:latin typeface="Tahoma" pitchFamily="34" charset="0"/>
                <a:cs typeface="Ali_K_Alwand" pitchFamily="2" charset="-78"/>
              </a:rPr>
              <a:t>له‌ كؤتايى لايه‌نـــــه‌ سالبه‌كـــــــــــــــــــــــــــــــــه‌ى بارى نه‌خؤشى ده‌روونى و </a:t>
            </a:r>
            <a:r>
              <a:rPr lang="ku-Arab-IQ" sz="3200" dirty="0" smtClean="0">
                <a:latin typeface="Tahoma" pitchFamily="34" charset="0"/>
                <a:cs typeface="Ali_K_Alwand" pitchFamily="2" charset="-78"/>
              </a:rPr>
              <a:t>ژ</a:t>
            </a:r>
            <a:r>
              <a:rPr lang="ar-IQ" sz="3200" dirty="0" smtClean="0">
                <a:latin typeface="Tahoma" pitchFamily="34" charset="0"/>
                <a:cs typeface="Ali_K_Alwand" pitchFamily="2" charset="-78"/>
              </a:rPr>
              <a:t>يرى ده‌نوينيت،زؤرينه‌ى </a:t>
            </a:r>
            <a:r>
              <a:rPr lang="ar-IQ" sz="3200" dirty="0">
                <a:latin typeface="Tahoma" pitchFamily="34" charset="0"/>
                <a:cs typeface="Ali_K_Alwand" pitchFamily="2" charset="-78"/>
              </a:rPr>
              <a:t>خه‌لَك دابه‌ش ده‌بن لــــه‌ </a:t>
            </a:r>
            <a:r>
              <a:rPr lang="ar-IQ" sz="3200" dirty="0" smtClean="0">
                <a:latin typeface="Tahoma" pitchFamily="34" charset="0"/>
                <a:cs typeface="Ali_K_Alwand" pitchFamily="2" charset="-78"/>
              </a:rPr>
              <a:t>نيوان ئه‌م </a:t>
            </a:r>
            <a:r>
              <a:rPr lang="ar-IQ" sz="3200" dirty="0">
                <a:latin typeface="Tahoma" pitchFamily="34" charset="0"/>
                <a:cs typeface="Ali_K_Alwand" pitchFamily="2" charset="-78"/>
              </a:rPr>
              <a:t>دوو كؤتاييـــــــــــــه‌دا ئه‌وانه‌ى كه‌ نزيكن لـــــــــــــه‌ كؤتاييه‌ موجه‌به‌كه‌ ئاساييــــــــــه‌كان </a:t>
            </a:r>
            <a:r>
              <a:rPr lang="ar-IQ" sz="3200" dirty="0" smtClean="0">
                <a:latin typeface="Tahoma" pitchFamily="34" charset="0"/>
                <a:cs typeface="Ali_K_Alwand" pitchFamily="2" charset="-78"/>
              </a:rPr>
              <a:t>ده‌نوينيت </a:t>
            </a:r>
            <a:r>
              <a:rPr lang="ar-IQ" sz="3200" dirty="0">
                <a:latin typeface="Tahoma" pitchFamily="34" charset="0"/>
                <a:cs typeface="Ali_K_Alwand" pitchFamily="2" charset="-78"/>
              </a:rPr>
              <a:t>،به‌لاَم ئه‌وانه‌ى ده‌كه‌ونه‌ ناوه‌رِاسته‌وه‌ ده‌بينين ئــــــــــــــه‌وانه‌ ئه‌وانه‌ن كــــــــه‌ گيرؤده‌ن به‌ ململانىَ كؤمه‌لاَيه‌تيه‌كانه‌وه‌ ئه‌مانه‌ ئه‌گه‌ر بتوانن به‌رده‌وام بن له‌ كــــاردا و كاريگه‌رى بكه‌ن له‌ په‌يوه‌ندييه‌ خيَزانى و كؤمه‌لاَيه‌تيه‌كانيان تا ئه‌ندازه‌يه‌ك نــاوده‌بريَن به‌ ده‌مارييه‌كان(عصابين-</a:t>
            </a:r>
            <a:r>
              <a:rPr lang="en-US" sz="3200" dirty="0">
                <a:latin typeface="Tahoma" pitchFamily="34" charset="0"/>
                <a:cs typeface="Ali_K_Alwand" pitchFamily="2" charset="-78"/>
              </a:rPr>
              <a:t>Neurotics</a:t>
            </a:r>
            <a:r>
              <a:rPr lang="ar-IQ" sz="3200" dirty="0">
                <a:latin typeface="Tahoma" pitchFamily="34" charset="0"/>
                <a:cs typeface="Ali_K_Alwand" pitchFamily="2" charset="-78"/>
              </a:rPr>
              <a:t>)،به‌لاَك له‌ كــــــــــؤتاى لاكه‌ى تردا كه‌ ســــالبه‌ ده‌بينين ئه‌وانه‌ ئه‌وانه‌ن كـــــه‌ هيَزى ده‌رونيان روخـــــــــــــــــــــــــــــاوه‌ لـــــــــــــــــــه‌ </a:t>
            </a:r>
            <a:r>
              <a:rPr lang="ku-Arab-IQ" sz="3200" dirty="0" smtClean="0">
                <a:latin typeface="Tahoma" pitchFamily="34" charset="0"/>
                <a:cs typeface="Ali_K_Alwand" pitchFamily="2" charset="-78"/>
              </a:rPr>
              <a:t>ژ</a:t>
            </a:r>
            <a:r>
              <a:rPr lang="ar-IQ" sz="3200" dirty="0" smtClean="0">
                <a:latin typeface="Tahoma" pitchFamily="34" charset="0"/>
                <a:cs typeface="Ali_K_Alwand" pitchFamily="2" charset="-78"/>
              </a:rPr>
              <a:t>ير قورسايى</a:t>
            </a:r>
            <a:r>
              <a:rPr lang="ku-Arab-IQ" sz="3200" dirty="0" smtClean="0">
                <a:latin typeface="Tahoma" pitchFamily="34" charset="0"/>
                <a:cs typeface="Ali_K_Alwand" pitchFamily="2" charset="-78"/>
              </a:rPr>
              <a:t> </a:t>
            </a:r>
            <a:r>
              <a:rPr lang="ar-IQ" sz="3200" dirty="0" smtClean="0">
                <a:latin typeface="Tahoma" pitchFamily="34" charset="0"/>
                <a:cs typeface="Ali_K_Alwand" pitchFamily="2" charset="-78"/>
              </a:rPr>
              <a:t>ململانيكــــــــــــــــــاندا </a:t>
            </a:r>
            <a:r>
              <a:rPr lang="ar-IQ" sz="3200" dirty="0">
                <a:latin typeface="Tahoma" pitchFamily="34" charset="0"/>
                <a:cs typeface="Ali_K_Alwand" pitchFamily="2" charset="-78"/>
              </a:rPr>
              <a:t>و توانايان نه‌ماوه‌ بؤ خؤخه‌لـــــه‌تاندنى ده‌رونى و ميكانيزمه‌ به‌رگرييه‌ ده‌رونييه‌كانيان </a:t>
            </a:r>
            <a:r>
              <a:rPr lang="ar-IQ" sz="3200" dirty="0" smtClean="0">
                <a:latin typeface="Tahoma" pitchFamily="34" charset="0"/>
                <a:cs typeface="Ali_K_Alwand" pitchFamily="2" charset="-78"/>
              </a:rPr>
              <a:t>له‌كاركه‌وتووه‌.</a:t>
            </a:r>
          </a:p>
        </p:txBody>
      </p:sp>
    </p:spTree>
    <p:extLst>
      <p:ext uri="{BB962C8B-B14F-4D97-AF65-F5344CB8AC3E}">
        <p14:creationId xmlns:p14="http://schemas.microsoft.com/office/powerpoint/2010/main" val="2145366865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ar-IQ" dirty="0" smtClean="0">
                <a:cs typeface="Ali_K_Alwand" pitchFamily="2" charset="-78"/>
              </a:rPr>
              <a:t>پيوه‌ره‌كانى ديارى كردنى ئاسايى و ناوازه‌</a:t>
            </a:r>
            <a:endParaRPr lang="en-US" dirty="0" smtClean="0">
              <a:cs typeface="Ali_K_Alwand" pitchFamily="2" charset="-78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678879818"/>
              </p:ext>
            </p:extLst>
          </p:nvPr>
        </p:nvGraphicFramePr>
        <p:xfrm>
          <a:off x="152400" y="1676400"/>
          <a:ext cx="8689975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27707225"/>
      </p:ext>
    </p:extLst>
  </p:cSld>
  <p:clrMapOvr>
    <a:masterClrMapping/>
  </p:clrMapOvr>
  <p:transition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ar-IQ" sz="4000" b="1" dirty="0" smtClean="0">
                <a:cs typeface="Ali_K_Alwand" pitchFamily="2" charset="-78"/>
              </a:rPr>
              <a:t>پيوه‌ره‌كانى ديارى كردنى ئاسايى و ناوازه‌</a:t>
            </a:r>
            <a:endParaRPr lang="en-US" sz="4000" b="1" dirty="0" smtClean="0">
              <a:cs typeface="Ali-A-Alwand" pitchFamily="2" charset="-78"/>
            </a:endParaRPr>
          </a:p>
        </p:txBody>
      </p:sp>
      <p:sp>
        <p:nvSpPr>
          <p:cNvPr id="86019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algn="justLow" eaLnBrk="1" hangingPunct="1">
              <a:defRPr/>
            </a:pPr>
            <a:r>
              <a:rPr lang="ar-IQ" sz="2800" b="1" dirty="0" smtClean="0">
                <a:cs typeface="Ali_K_Alwand" pitchFamily="2" charset="-78"/>
              </a:rPr>
              <a:t>قورسييه‌ك هه‌يه‌ له‌ جياكردنه‌وه‌ى نيوان ره‌فتارى ئاســــــــــــــاى و نائاسايى (ناوازه‌)كه‌ بؤته‌ هؤى جياكردنه‌وه‌ى بيرو بؤ</a:t>
            </a:r>
            <a:r>
              <a:rPr lang="ku-Arab-IQ" sz="2800" b="1" dirty="0" smtClean="0">
                <a:cs typeface="Ali_K_Alwand" pitchFamily="2" charset="-78"/>
              </a:rPr>
              <a:t>چ</a:t>
            </a:r>
            <a:r>
              <a:rPr lang="ar-IQ" sz="2800" b="1" dirty="0" smtClean="0">
                <a:cs typeface="Ali_K_Alwand" pitchFamily="2" charset="-78"/>
              </a:rPr>
              <a:t>ون له‌ دياريكردنى پيوه‌ريكى وورد و زانستى بؤ ره‌فتارى ئاسايى و ناوازه‌ له‌وانه‌:</a:t>
            </a:r>
          </a:p>
          <a:p>
            <a:pPr algn="justLow">
              <a:defRPr/>
            </a:pPr>
            <a:r>
              <a:rPr lang="ar-IQ" sz="2800" b="1" dirty="0" smtClean="0">
                <a:cs typeface="Ali_K_Alwand" pitchFamily="2" charset="-78"/>
              </a:rPr>
              <a:t>1-پيوه‌رى ئامارى(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Standard statistical</a:t>
            </a:r>
            <a:r>
              <a:rPr lang="ar-IQ" sz="2800" b="1" dirty="0" smtClean="0">
                <a:cs typeface="Ali_K_Alwand" pitchFamily="2" charset="-78"/>
              </a:rPr>
              <a:t>)</a:t>
            </a:r>
          </a:p>
          <a:p>
            <a:pPr algn="justLow" eaLnBrk="1" hangingPunct="1">
              <a:defRPr/>
            </a:pPr>
            <a:r>
              <a:rPr lang="ar-IQ" sz="2800" b="1" dirty="0" smtClean="0">
                <a:cs typeface="Ali_K_Alwand" pitchFamily="2" charset="-78"/>
              </a:rPr>
              <a:t>    ئه‌م پيَوه‌ره‌ بؤ دياريكردنى ئاسايى و ناوازه‌ پشتى پى ده‌به‌ستريت به‌وه‌ى كه‌ ناسراوه‌ به‌ </a:t>
            </a:r>
            <a:r>
              <a:rPr lang="ku-Arab-IQ" sz="2800" b="1" dirty="0" smtClean="0">
                <a:cs typeface="Ali_K_Alwand" pitchFamily="2" charset="-78"/>
              </a:rPr>
              <a:t>چ</a:t>
            </a:r>
            <a:r>
              <a:rPr lang="ar-IQ" sz="2800" b="1" dirty="0" smtClean="0">
                <a:cs typeface="Ali_K_Alwand" pitchFamily="2" charset="-78"/>
              </a:rPr>
              <a:t>ه‌مـــــــــــــــــاوه‌ى دابه‌شكردنى سروشتى(رِيك)،به‌پيَى ئه‌مه‌ زؤرترين ديارده‌ ده‌رونيه‌كان به‌ شيوه‌يه‌كــــــــــــى ريك دابه‌ش ده‌بن،به‌واتاى زؤربه‌ى تاكه‌كـــــــــــــــــــــــــان خاوه‌نى توانايه‌كى مامناوه‌ندن له‌ خه‌سله‌ت و تايبه‌تمه‌ندييه‌كانيان،به‌لاَم</a:t>
            </a:r>
            <a:r>
              <a:rPr lang="ar-IQ" sz="2800" dirty="0" smtClean="0">
                <a:cs typeface="Ali_K_Alwand" pitchFamily="2" charset="-78"/>
              </a:rPr>
              <a:t> </a:t>
            </a:r>
            <a:endParaRPr lang="en-US" sz="2800" dirty="0" smtClean="0">
              <a:cs typeface="Ali_K_Alwan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2809019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4"/>
          <p:cNvSpPr>
            <a:spLocks noChangeArrowheads="1"/>
          </p:cNvSpPr>
          <p:nvPr/>
        </p:nvSpPr>
        <p:spPr bwMode="auto">
          <a:xfrm>
            <a:off x="304800" y="1625644"/>
            <a:ext cx="8458200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Low" rtl="1"/>
            <a:r>
              <a:rPr lang="ar-IQ" sz="3200" b="1" dirty="0">
                <a:latin typeface="Tahoma" pitchFamily="34" charset="0"/>
                <a:cs typeface="Ali_K_Alwand" pitchFamily="2" charset="-78"/>
              </a:rPr>
              <a:t>كه‌مينه‌كه‌ى تر كه‌ مــــــــــــاون له‌ مامناوه‌ند لاده‌ده‌ن</a:t>
            </a:r>
            <a:r>
              <a:rPr lang="ar-IQ" b="1" dirty="0">
                <a:latin typeface="Tahoma" pitchFamily="34" charset="0"/>
              </a:rPr>
              <a:t> 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به‌ئه‌ندازه‌ى دووركه‌ووتنه‌وه‌ى له‌ نــــــــــــــــاوه‌رِاست ده‌بىَ به‌ لادان يـا رِيزپه‌رِ</a:t>
            </a:r>
            <a:r>
              <a:rPr lang="ar-IQ" dirty="0">
                <a:latin typeface="Tahoma" pitchFamily="34" charset="0"/>
              </a:rPr>
              <a:t> 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(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abnormality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)به‌ 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واتايى ئه‌وه‌ى بؤ دياريكردنى نائاسايى ده‌بىَ ســه‌رنجى رِه‌فتاره‌ به‌ده‌گمه‌ن و دووباره‌نه‌بووه‌كـــــان بده‌ين له‌ كؤمه‌لَگادا يا رِؤشنبيرييه‌ك كـــــــــه‌ له‌پاشـــــــــــان به‌ نائاســــــــــايى داده‌نريَت.</a:t>
            </a:r>
            <a:endParaRPr lang="en-US" sz="3200" dirty="0">
              <a:latin typeface="Tahoma" pitchFamily="34" charset="0"/>
              <a:cs typeface="Ali_K_Alwand" pitchFamily="2" charset="-78"/>
            </a:endParaRPr>
          </a:p>
          <a:p>
            <a:pPr algn="justLow" rtl="1"/>
            <a:r>
              <a:rPr lang="ar-IQ" sz="3200" b="1" dirty="0">
                <a:latin typeface="Tahoma" pitchFamily="34" charset="0"/>
                <a:cs typeface="Ali_K_Alwand" pitchFamily="2" charset="-78"/>
              </a:rPr>
              <a:t>سه‌رِه‌راى گونجـــــــــــــــــاندنى ئه‌م پيَوه‌ره‌ له‌گه‌لَ هه‌نديَك له‌بارى ده‌رده‌كـــــــــــــــــــــــــــــان (اعتلال)به‌لاَم هه‌ندىَ رِه‌فتار به‌ده‌گمه‌ن (نادر)داده‌نريَت و له‌وانه‌يه‌ نائاسايش بيَت.</a:t>
            </a:r>
            <a:endParaRPr lang="en-US" sz="3200" dirty="0">
              <a:latin typeface="Tahoma" pitchFamily="34" charset="0"/>
              <a:cs typeface="Ali_K_Alwand" pitchFamily="2" charset="-78"/>
            </a:endParaRPr>
          </a:p>
          <a:p>
            <a:pPr algn="justLow" rtl="1"/>
            <a:r>
              <a:rPr lang="ar-IQ" sz="3200" b="1" dirty="0">
                <a:latin typeface="Tahoma" pitchFamily="34" charset="0"/>
                <a:cs typeface="Ali_K_Alwand" pitchFamily="2" charset="-78"/>
              </a:rPr>
              <a:t>**له‌رِيَگاى وه‌رگرتنى (</a:t>
            </a:r>
            <a:r>
              <a:rPr lang="ar-IQ" sz="3200" b="1" dirty="0">
                <a:latin typeface="Tahoma" pitchFamily="34" charset="0"/>
                <a:cs typeface="Ali-A-Alwand" pitchFamily="2" charset="-78"/>
              </a:rPr>
              <a:t>متوسگ و منوال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) يان معياره‌كـــان </a:t>
            </a:r>
            <a:r>
              <a:rPr lang="ar-IQ" sz="3200" b="1" dirty="0">
                <a:latin typeface="Tahoma" pitchFamily="34" charset="0"/>
                <a:cs typeface="Ali-A-Alwand" pitchFamily="2" charset="-78"/>
              </a:rPr>
              <a:t>تمپيلى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 ئاساي و نائاسايى ده‌كريَت كه‌ انحرافى ئه‌و </a:t>
            </a:r>
            <a:r>
              <a:rPr lang="ar-IQ" sz="3200" b="1" dirty="0">
                <a:latin typeface="Tahoma" pitchFamily="34" charset="0"/>
                <a:cs typeface="Ali-A-Alwand" pitchFamily="2" charset="-78"/>
              </a:rPr>
              <a:t>متوسگه‌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 به‌ (+،-) 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ده‌رده‌</a:t>
            </a:r>
            <a:r>
              <a:rPr lang="ku-Arab-IQ" sz="3200" b="1" dirty="0" smtClean="0">
                <a:latin typeface="Tahoma" pitchFamily="34" charset="0"/>
                <a:cs typeface="Ali_K_Alwand" pitchFamily="2" charset="-78"/>
              </a:rPr>
              <a:t>چ</a:t>
            </a:r>
            <a:r>
              <a:rPr lang="ar-IQ" sz="3200" b="1" dirty="0" smtClean="0">
                <a:latin typeface="Tahoma" pitchFamily="34" charset="0"/>
                <a:cs typeface="Ali_K_Alwand" pitchFamily="2" charset="-78"/>
              </a:rPr>
              <a:t>يَت </a:t>
            </a:r>
            <a:r>
              <a:rPr lang="ar-IQ" sz="3200" b="1" dirty="0">
                <a:latin typeface="Tahoma" pitchFamily="34" charset="0"/>
                <a:cs typeface="Ali_K_Alwand" pitchFamily="2" charset="-78"/>
              </a:rPr>
              <a:t>و رِه‌فتاره‌كه‌ ديارى ده‌كات.</a:t>
            </a:r>
          </a:p>
        </p:txBody>
      </p:sp>
    </p:spTree>
    <p:extLst>
      <p:ext uri="{BB962C8B-B14F-4D97-AF65-F5344CB8AC3E}">
        <p14:creationId xmlns:p14="http://schemas.microsoft.com/office/powerpoint/2010/main" val="306733813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264</TotalTime>
  <Words>819</Words>
  <Application>Microsoft Office PowerPoint</Application>
  <PresentationFormat>On-screen Show (4:3)</PresentationFormat>
  <Paragraphs>33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Soran-Template</vt:lpstr>
      <vt:lpstr>رينمايى په‌روه‌رده‌يى و دروستى ده‌روونى</vt:lpstr>
      <vt:lpstr>       هه‌فته‌ى سيَيه‌م بابه‌تى سيَيه‌م :  -ره‌فتارى ئاسايى و ره‌فتارى ناوازه ‌Normal And Abnormal Behavior - كه‌سى ئاسايى و نائاسايى  - پيوه‌ره‌كانى ديارى كردنى ئاسايى و ناوازه‌</vt:lpstr>
      <vt:lpstr>PowerPoint Presentation</vt:lpstr>
      <vt:lpstr>PowerPoint Presentation</vt:lpstr>
      <vt:lpstr>PowerPoint Presentation</vt:lpstr>
      <vt:lpstr>PowerPoint Presentation</vt:lpstr>
      <vt:lpstr>پيوه‌ره‌كانى ديارى كردنى ئاسايى و ناوازه‌</vt:lpstr>
      <vt:lpstr>پيوه‌ره‌كانى ديارى كردنى ئاسايى و ناوازه‌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SEDRA 2013</cp:lastModifiedBy>
  <cp:revision>57</cp:revision>
  <dcterms:created xsi:type="dcterms:W3CDTF">2014-11-02T06:25:24Z</dcterms:created>
  <dcterms:modified xsi:type="dcterms:W3CDTF">2014-11-08T16:17:39Z</dcterms:modified>
</cp:coreProperties>
</file>