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7" r:id="rId2"/>
    <p:sldId id="258" r:id="rId3"/>
    <p:sldId id="259" r:id="rId4"/>
    <p:sldId id="260"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22" autoAdjust="0"/>
  </p:normalViewPr>
  <p:slideViewPr>
    <p:cSldViewPr showGuides="1">
      <p:cViewPr>
        <p:scale>
          <a:sx n="70" d="100"/>
          <a:sy n="70" d="100"/>
        </p:scale>
        <p:origin x="-136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pPr/>
              <a:t>08/11/2014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pPr/>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pPr/>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pPr/>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pPr/>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pPr/>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pPr/>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www.soran.edu.iq/"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6"/>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hd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ar-IQ" b="1" dirty="0">
                <a:cs typeface="Ali_K_Alwand" pitchFamily="2" charset="-78"/>
              </a:rPr>
              <a:t>رينمايى په‌روه‌رده‌يى و دروستى ده‌روونى</a:t>
            </a:r>
            <a:endParaRPr lang="en-US" dirty="0"/>
          </a:p>
        </p:txBody>
      </p:sp>
      <p:sp>
        <p:nvSpPr>
          <p:cNvPr id="12" name="Text Placeholder 11"/>
          <p:cNvSpPr>
            <a:spLocks noGrp="1"/>
          </p:cNvSpPr>
          <p:nvPr>
            <p:ph type="body" idx="1"/>
          </p:nvPr>
        </p:nvSpPr>
        <p:spPr/>
        <p:txBody>
          <a:bodyPr>
            <a:noAutofit/>
          </a:bodyPr>
          <a:lstStyle/>
          <a:p>
            <a:r>
              <a:rPr lang="ku-Arab-IQ" sz="3600" dirty="0" smtClean="0">
                <a:cs typeface="+mj-cs"/>
              </a:rPr>
              <a:t>م. </a:t>
            </a:r>
            <a:r>
              <a:rPr lang="ar-KW" sz="3600" dirty="0">
                <a:cs typeface="+mj-cs"/>
              </a:rPr>
              <a:t>فیروز مروئی میلان</a:t>
            </a:r>
            <a:endParaRPr lang="en-GB" sz="3600" dirty="0">
              <a:cs typeface="+mj-cs"/>
            </a:endParaRPr>
          </a:p>
        </p:txBody>
      </p:sp>
      <p:sp>
        <p:nvSpPr>
          <p:cNvPr id="13" name="Text Placeholder 12"/>
          <p:cNvSpPr>
            <a:spLocks noGrp="1"/>
          </p:cNvSpPr>
          <p:nvPr>
            <p:ph type="body" sz="quarter" idx="3"/>
          </p:nvPr>
        </p:nvSpPr>
        <p:spPr/>
        <p:txBody>
          <a:bodyPr>
            <a:normAutofit fontScale="70000" lnSpcReduction="20000"/>
          </a:bodyPr>
          <a:lstStyle/>
          <a:p>
            <a:pPr algn="ctr"/>
            <a:r>
              <a:rPr lang="ar-IQ" sz="4400" dirty="0">
                <a:cs typeface="Ali_K_Alwand" pitchFamily="2" charset="-78"/>
              </a:rPr>
              <a:t>جؤره‌كانى ميكانيزمه‌ </a:t>
            </a:r>
            <a:r>
              <a:rPr lang="ar-IQ" sz="4400" dirty="0" smtClean="0">
                <a:cs typeface="Ali_K_Alwand" pitchFamily="2" charset="-78"/>
              </a:rPr>
              <a:t>به‌رگرييه‌كان</a:t>
            </a:r>
            <a:r>
              <a:rPr lang="ku-Arab-IQ" sz="4400" dirty="0" smtClean="0">
                <a:cs typeface="Ali_K_Alwand" pitchFamily="2" charset="-78"/>
              </a:rPr>
              <a:t>  </a:t>
            </a:r>
            <a:r>
              <a:rPr lang="en-US" sz="4400" dirty="0" smtClean="0">
                <a:cs typeface="Ali_K_Alwand" pitchFamily="2" charset="-78"/>
              </a:rPr>
              <a:t>  2 </a:t>
            </a:r>
            <a:endParaRPr lang="en-GB" sz="4400" dirty="0"/>
          </a:p>
        </p:txBody>
      </p:sp>
      <p:sp>
        <p:nvSpPr>
          <p:cNvPr id="7" name="Slide Number Placeholder 6"/>
          <p:cNvSpPr>
            <a:spLocks noGrp="1"/>
          </p:cNvSpPr>
          <p:nvPr>
            <p:ph type="sldNum" sz="quarter" idx="12"/>
          </p:nvPr>
        </p:nvSpPr>
        <p:spPr/>
        <p:txBody>
          <a:bodyPr/>
          <a:lstStyle/>
          <a:p>
            <a:fld id="{81A63BC6-9427-4AB1-9291-243FEAA6D7C6}" type="slidenum">
              <a:rPr lang="en-GB" smtClean="0"/>
              <a:pPr/>
              <a:t>1</a:t>
            </a:fld>
            <a:endParaRPr lang="en-GB"/>
          </a:p>
        </p:txBody>
      </p:sp>
      <p:sp>
        <p:nvSpPr>
          <p:cNvPr id="3" name="Content Placeholder 2"/>
          <p:cNvSpPr>
            <a:spLocks noGrp="1"/>
          </p:cNvSpPr>
          <p:nvPr>
            <p:ph sz="quarter" idx="4"/>
          </p:nvPr>
        </p:nvSpPr>
        <p:spPr/>
        <p:txBody>
          <a:bodyPr/>
          <a:lstStyle/>
          <a:p>
            <a:endParaRPr lang="ar-IQ"/>
          </a:p>
        </p:txBody>
      </p:sp>
    </p:spTree>
    <p:extLst>
      <p:ext uri="{BB962C8B-B14F-4D97-AF65-F5344CB8AC3E}">
        <p14:creationId xmlns:p14="http://schemas.microsoft.com/office/powerpoint/2010/main" val="270784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p:cNvSpPr>
            <a:spLocks noChangeArrowheads="1"/>
          </p:cNvSpPr>
          <p:nvPr/>
        </p:nvSpPr>
        <p:spPr bwMode="auto">
          <a:xfrm>
            <a:off x="381000" y="617329"/>
            <a:ext cx="87630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4-هؤهيَنانه‌وه‌(التبرير)</a:t>
            </a:r>
            <a:r>
              <a:rPr lang="en-US" sz="2800" b="1" dirty="0">
                <a:latin typeface="Tahoma" pitchFamily="34" charset="0"/>
                <a:cs typeface="Ali_K_Alwand" pitchFamily="2" charset="-78"/>
              </a:rPr>
              <a:t>Rationalization     </a:t>
            </a:r>
            <a:r>
              <a:rPr lang="ar-IQ" sz="2800" b="1" dirty="0">
                <a:latin typeface="Tahoma" pitchFamily="34" charset="0"/>
                <a:cs typeface="Ali_K_Alwand" pitchFamily="2" charset="-78"/>
              </a:rPr>
              <a:t> </a:t>
            </a:r>
            <a:endParaRPr lang="en-US" sz="2800" dirty="0">
              <a:latin typeface="Tahoma" pitchFamily="34" charset="0"/>
              <a:cs typeface="Ali_K_Alwand" pitchFamily="2" charset="-78"/>
            </a:endParaRPr>
          </a:p>
          <a:p>
            <a:pPr algn="justLow" rtl="1"/>
            <a:r>
              <a:rPr lang="ar-IQ" sz="2800" b="1" dirty="0">
                <a:latin typeface="Tahoma" pitchFamily="34" charset="0"/>
                <a:cs typeface="Ali_K_Alwand" pitchFamily="2" charset="-78"/>
              </a:rPr>
              <a:t>  هه‌ولَدانيَكى نه‌ستييه‌ وه‌ستاوه‌ له‌سه‌ر ئه‌وه‌ى تاك هه‌لَده‌ستىَ به‌ پيَشكه‌ش كردنــى هؤى په‌سه‌ند يان به‌هانه‌ى </a:t>
            </a:r>
            <a:r>
              <a:rPr lang="ar-IQ" sz="2800" b="1" dirty="0" smtClean="0">
                <a:latin typeface="Tahoma" pitchFamily="34" charset="0"/>
                <a:cs typeface="Ali_K_Alwand" pitchFamily="2" charset="-78"/>
              </a:rPr>
              <a:t>لؤژيكى </a:t>
            </a:r>
            <a:r>
              <a:rPr lang="ar-IQ" sz="2800" b="1" dirty="0">
                <a:latin typeface="Tahoma" pitchFamily="34" charset="0"/>
                <a:cs typeface="Ali_K_Alwand" pitchFamily="2" charset="-78"/>
              </a:rPr>
              <a:t>(</a:t>
            </a:r>
            <a:r>
              <a:rPr lang="ar-IQ" sz="2800" b="1" dirty="0" smtClean="0">
                <a:latin typeface="Tahoma" pitchFamily="34" charset="0"/>
                <a:cs typeface="Ali-A-Alwand" pitchFamily="2" charset="-78"/>
              </a:rPr>
              <a:t>اعژار </a:t>
            </a:r>
            <a:r>
              <a:rPr lang="ar-IQ" sz="2800" b="1" dirty="0">
                <a:latin typeface="Tahoma" pitchFamily="34" charset="0"/>
                <a:cs typeface="Ali-A-Alwand" pitchFamily="2" charset="-78"/>
              </a:rPr>
              <a:t>منگقيه‌</a:t>
            </a:r>
            <a:r>
              <a:rPr lang="ar-IQ" sz="2800" b="1" dirty="0">
                <a:latin typeface="Tahoma" pitchFamily="34" charset="0"/>
                <a:cs typeface="Ali_K_Alwand" pitchFamily="2" charset="-78"/>
              </a:rPr>
              <a:t>) په‌سه‌ندكراو بؤ </a:t>
            </a:r>
            <a:r>
              <a:rPr lang="ar-IQ" sz="2800" b="1" dirty="0" smtClean="0">
                <a:latin typeface="Tahoma" pitchFamily="34" charset="0"/>
                <a:cs typeface="Ali_K_Alwand" pitchFamily="2" charset="-78"/>
              </a:rPr>
              <a:t>رِاڤه‌كردنــــــى </a:t>
            </a:r>
            <a:r>
              <a:rPr lang="ar-IQ" sz="2800" b="1" dirty="0">
                <a:latin typeface="Tahoma" pitchFamily="34" charset="0"/>
                <a:cs typeface="Ali_K_Alwand" pitchFamily="2" charset="-78"/>
              </a:rPr>
              <a:t>رِه‌فتاريَكى ناپه‌سه‌ند و نه‌نگ(</a:t>
            </a:r>
            <a:r>
              <a:rPr lang="ar-IQ" sz="2800" b="1" dirty="0">
                <a:latin typeface="Tahoma" pitchFamily="34" charset="0"/>
                <a:cs typeface="Ali-A-Alwand" pitchFamily="2" charset="-78"/>
              </a:rPr>
              <a:t>المعيب</a:t>
            </a:r>
            <a:r>
              <a:rPr lang="ar-IQ" sz="2800" b="1" dirty="0">
                <a:latin typeface="Tahoma" pitchFamily="34" charset="0"/>
                <a:cs typeface="Ali_K_Alwand" pitchFamily="2" charset="-78"/>
              </a:rPr>
              <a:t>)،له‌ شيَوازه‌كانى پاكانه‌ گؤرينى ئه‌و شتانه‌ى كه‌ به‌راستى تاك ئاره‌زوو مه‌نده‌ پيَيان (المرغوب)بؤ ئه‌و شتانه‌ى كه‌ ئاره‌زوو مه‌ند نييه‌ پيَيان (غير مرغوب) له‌ تيروانينى تاكدا.نمونه‌ى ئه‌مه‌ش ئه‌و خويَندكاره‌ى به‌هانـــه‌ ده‌هيَنيَته‌وه‌ (يعلل)بؤ نه‌خويَندنى به‌وه‌ى كاريگه‌رى هه‌يه‌ له‌سه‌ر ته‌ندروستــــــــــى ،پياويَك به‌هانه‌ بهيَنيَته‌وه‌ بؤ نه‌زؤكيه‌كه‌ى به‌وه‌ى مندالَ بــــــــــــــــــــاريَكى گرانه‌ و به‌رپرسياريَتييه‌،له‌وانه‌شه‌ پاكانه‌ شيَوه‌ى تريش وه‌ربگريَت شتيَك ئاره‌زوو مه‌نـــــــد نه‌بوو له‌لاى تاك ببىَ به‌ شتيَكى ئاره‌زوو مه‌ند له‌ تيَرِوانينى تاكدا،نمونه‌ى ئه‌مه‌ش ئه‌و باوكه‌ كه‌وا ده‌بينيَت سزادان بؤ مندالَه‌كانى هه‌رده‌بىَ ببىَ بؤ په‌روه‌رده‌ كردنيان له‌ كاتيَكدا ده‌يه‌وىَ له‌ ريَيگه‌ى ئه‌م شيَوازه‌وه‌ خؤخالَيكردنه‌وه‌يه‌ك (تنفيس)بكات له‌ تورِه‌ييه‌كه‌ى.شايانى </a:t>
            </a:r>
            <a:r>
              <a:rPr lang="ar-IQ" sz="2800" b="1" dirty="0" smtClean="0">
                <a:latin typeface="Tahoma" pitchFamily="34" charset="0"/>
                <a:cs typeface="Ali_K_Alwand" pitchFamily="2" charset="-78"/>
              </a:rPr>
              <a:t>ئاماژه‌ييه‌ </a:t>
            </a:r>
            <a:r>
              <a:rPr lang="ar-IQ" sz="2800" b="1" dirty="0">
                <a:latin typeface="Tahoma" pitchFamily="34" charset="0"/>
                <a:cs typeface="Ali_K_Alwand" pitchFamily="2" charset="-78"/>
              </a:rPr>
              <a:t>كه‌ پاكانه‌ جيايه‌ له‌ </a:t>
            </a:r>
            <a:r>
              <a:rPr lang="ar-IQ" sz="2800" b="1" dirty="0" smtClean="0">
                <a:latin typeface="Tahoma" pitchFamily="34" charset="0"/>
                <a:cs typeface="Ali_K_Alwand" pitchFamily="2" charset="-78"/>
              </a:rPr>
              <a:t>درؤكردن،چونكه‌ </a:t>
            </a:r>
            <a:r>
              <a:rPr lang="ar-IQ" sz="2800" b="1" dirty="0">
                <a:latin typeface="Tahoma" pitchFamily="34" charset="0"/>
                <a:cs typeface="Ali_K_Alwand" pitchFamily="2" charset="-78"/>
              </a:rPr>
              <a:t>هؤكـــــــــــاريَكى نه‌ستييه‌ فيَلَ كردنى تيايه‌ له‌ خود،به‌لاَم درؤ كردن كاريَكى مه‌به‌ستداره‌ و ئــامانجى فيَلَ كردنه‌ له‌ كه‌سانى تر.</a:t>
            </a:r>
          </a:p>
        </p:txBody>
      </p:sp>
    </p:spTree>
    <p:extLst>
      <p:ext uri="{BB962C8B-B14F-4D97-AF65-F5344CB8AC3E}">
        <p14:creationId xmlns:p14="http://schemas.microsoft.com/office/powerpoint/2010/main" val="1167429390"/>
      </p:ext>
    </p:extLst>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ChangeArrowheads="1"/>
          </p:cNvSpPr>
          <p:nvPr/>
        </p:nvSpPr>
        <p:spPr bwMode="auto">
          <a:xfrm>
            <a:off x="381000" y="983764"/>
            <a:ext cx="86106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400" b="1" dirty="0">
                <a:latin typeface="Tahoma" pitchFamily="34" charset="0"/>
                <a:cs typeface="Ali_K_Alwand" pitchFamily="2" charset="-78"/>
              </a:rPr>
              <a:t>5-خه‌فه‌ كردن يا </a:t>
            </a:r>
            <a:r>
              <a:rPr lang="ar-IQ" sz="2400" b="1" dirty="0" smtClean="0">
                <a:latin typeface="Tahoma" pitchFamily="34" charset="0"/>
                <a:cs typeface="Ali_K_Alwand" pitchFamily="2" charset="-78"/>
              </a:rPr>
              <a:t>چه‌پاندن(الكبت</a:t>
            </a:r>
            <a:r>
              <a:rPr lang="ar-IQ" sz="2400" b="1" dirty="0">
                <a:latin typeface="Tahoma" pitchFamily="34" charset="0"/>
                <a:cs typeface="Ali_K_Alwand" pitchFamily="2" charset="-78"/>
              </a:rPr>
              <a:t>)  </a:t>
            </a:r>
            <a:r>
              <a:rPr lang="en-US" sz="2400" b="1" dirty="0">
                <a:latin typeface="Tahoma" pitchFamily="34" charset="0"/>
                <a:cs typeface="Ali_K_Alwand" pitchFamily="2" charset="-78"/>
              </a:rPr>
              <a:t>Repression</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    پرِؤسه‌يه‌كه‌ له‌ ريگايه‌وه‌ پالَنه‌ره‌كان يان ئه‌زموونه‌كان يان ياده‌وه‌رييه‌ ئازاراوييه‌كــــــــان يان تالَه‌كان دوور ده‌خريَته‌وه‌ </a:t>
            </a:r>
            <a:r>
              <a:rPr lang="ar-IQ" sz="2400" b="1" dirty="0" smtClean="0">
                <a:latin typeface="Tahoma" pitchFamily="34" charset="0"/>
                <a:cs typeface="Ali_K_Alwand" pitchFamily="2" charset="-78"/>
              </a:rPr>
              <a:t>له‌ناوچه‌ى </a:t>
            </a:r>
            <a:r>
              <a:rPr lang="ar-IQ" sz="2400" b="1" dirty="0">
                <a:latin typeface="Tahoma" pitchFamily="34" charset="0"/>
                <a:cs typeface="Ali_K_Alwand" pitchFamily="2" charset="-78"/>
              </a:rPr>
              <a:t>هه‌ستييه‌وه‌ بؤ </a:t>
            </a:r>
            <a:r>
              <a:rPr lang="ar-IQ" sz="2400" b="1" dirty="0" smtClean="0">
                <a:latin typeface="Tahoma" pitchFamily="34" charset="0"/>
                <a:cs typeface="Ali_K_Alwand" pitchFamily="2" charset="-78"/>
              </a:rPr>
              <a:t>نــــــــــــاوچه‌ى </a:t>
            </a:r>
            <a:r>
              <a:rPr lang="ar-IQ" sz="2400" b="1" dirty="0">
                <a:latin typeface="Tahoma" pitchFamily="34" charset="0"/>
                <a:cs typeface="Ali_K_Alwand" pitchFamily="2" charset="-78"/>
              </a:rPr>
              <a:t>نه‌ستى به‌مه‌به‌ستى گه‌يشتن به‌بارى ئارامى و جيَگرى ده‌روونى.</a:t>
            </a:r>
            <a:endParaRPr lang="en-US" sz="2400" dirty="0">
              <a:latin typeface="Tahoma" pitchFamily="34" charset="0"/>
              <a:cs typeface="Ali_K_Alwand" pitchFamily="2" charset="-78"/>
            </a:endParaRPr>
          </a:p>
          <a:p>
            <a:pPr algn="justLow" rtl="1"/>
            <a:r>
              <a:rPr lang="ar-IQ" sz="2400" b="1" dirty="0">
                <a:latin typeface="Tahoma" pitchFamily="34" charset="0"/>
                <a:cs typeface="Ali_K_Alwand" pitchFamily="2" charset="-78"/>
              </a:rPr>
              <a:t>  پرِؤسه‌ى خه‌فه‌كردن له‌ مندالَيه‌وه‌ ده‌ست پيَده‌كات كاتيَك مندالَ رِووبه‌رووى بــــــــــــــــاره‌كانى ململانيَى نيَوان ئاره‌زووه‌كان و پيَويستييه‌كان ده‌بيَته‌وه‌  ئاره‌زووى شتيَك ده‌كات و دايك و باوكى پيَوه‌ندى (قيود) بؤ داده‌نيَن بؤ تيَركردنيان .له‌به‌ر ئه‌وه‌ په‌نا ده‌بات بؤ خه‌فه‌كردن وه‌ك هؤيه‌ك بؤ دووركه‌وتنه‌وه‌ له‌ سزاي دايك و باوكى و رِه‌واندنه‌وه‌ى (تبديد)ئازاره‌كانى كه‌ نيشتؤته‌ ســـــه‌ر يه‌ك(المترتب)كه‌ شكستى خواردووه‌ له‌ تيَركردنى ئه‌و پيَداويستيانه‌ و خه‌فه‌كردنى يــارمه‌تيده‌ره‌ بؤ ريك خستنى رِه‌فتارى مندالَ و واى ليَده‌كات تواناى زؤرتر بيَت بؤ به‌ديهيَنانى گونجانــــــدنى كؤمه‌لاَيه‌تى.شايانى </a:t>
            </a:r>
            <a:r>
              <a:rPr lang="ar-IQ" sz="2400" b="1" dirty="0" smtClean="0">
                <a:latin typeface="Tahoma" pitchFamily="34" charset="0"/>
                <a:cs typeface="Ali_K_Alwand" pitchFamily="2" charset="-78"/>
              </a:rPr>
              <a:t>ئاماژه‌يه‌ </a:t>
            </a:r>
            <a:r>
              <a:rPr lang="ar-IQ" sz="2400" b="1" dirty="0">
                <a:latin typeface="Tahoma" pitchFamily="34" charset="0"/>
                <a:cs typeface="Ali_K_Alwand" pitchFamily="2" charset="-78"/>
              </a:rPr>
              <a:t>هه‌لَويَستى خه‌فه‌كراو له‌ نه‌ستيدا ده‌بيَته‌ هؤى دروستبوونى باريَك له‌ </a:t>
            </a:r>
            <a:r>
              <a:rPr lang="ar-IQ" sz="2400" b="1" dirty="0" smtClean="0">
                <a:latin typeface="Tahoma" pitchFamily="34" charset="0"/>
                <a:cs typeface="Ali_K_Alwand" pitchFamily="2" charset="-78"/>
              </a:rPr>
              <a:t>شلَه‌ژان </a:t>
            </a:r>
            <a:r>
              <a:rPr lang="ar-IQ" sz="2400" b="1" dirty="0">
                <a:latin typeface="Tahoma" pitchFamily="34" charset="0"/>
                <a:cs typeface="Ali_K_Alwand" pitchFamily="2" charset="-78"/>
              </a:rPr>
              <a:t>و دلَه‌رِاوكيَى ناوخؤيى و كاتيَك بارى دلَه‌رِوكيَكه‌ى زياد بكات ده‌بيَته‌ هؤى ئه‌وه‌ى په‌نا ببريَت بؤ يه‌كيَكى تر له‌ هؤكاره‌كانى به‌رگرى كه‌ يارمه‌تى ده‌دات بؤ مـــــــــــانه‌وه‌ى هه‌لَويَسته‌ يا ئه‌زموونه‌ خه‌فه‌كراوه‌كه‌ له‌ نه‌ستيدا،له‌ نمونه‌ى بــــــــــاويش له‌سه‌ر خه‌فه‌كردن </a:t>
            </a:r>
            <a:r>
              <a:rPr lang="ar-IQ" sz="2400" b="1" dirty="0" smtClean="0">
                <a:latin typeface="Tahoma" pitchFamily="34" charset="0"/>
                <a:cs typeface="Ali_K_Alwand" pitchFamily="2" charset="-78"/>
              </a:rPr>
              <a:t>له‌بيرچوونه‌وه‌ى چاوپيَكه‌وتن </a:t>
            </a:r>
            <a:r>
              <a:rPr lang="ar-IQ" sz="2400" b="1" dirty="0">
                <a:latin typeface="Tahoma" pitchFamily="34" charset="0"/>
                <a:cs typeface="Ali_K_Alwand" pitchFamily="2" charset="-78"/>
              </a:rPr>
              <a:t>(موعد)له‌گه‌لَ كه‌سيَكدا دلَته‌نگين پيَى (</a:t>
            </a:r>
            <a:r>
              <a:rPr lang="ar-IQ" sz="2400" b="1" dirty="0" smtClean="0">
                <a:latin typeface="Tahoma" pitchFamily="34" charset="0"/>
                <a:cs typeface="Ali-A-Alwand" pitchFamily="2" charset="-78"/>
              </a:rPr>
              <a:t>نتچايق </a:t>
            </a:r>
            <a:r>
              <a:rPr lang="ar-IQ" sz="2400" b="1" dirty="0">
                <a:latin typeface="Tahoma" pitchFamily="34" charset="0"/>
                <a:cs typeface="Ali-A-Alwand" pitchFamily="2" charset="-78"/>
              </a:rPr>
              <a:t>منه</a:t>
            </a:r>
            <a:r>
              <a:rPr lang="ar-IQ" sz="2400" b="1" dirty="0">
                <a:latin typeface="Tahoma" pitchFamily="34" charset="0"/>
                <a:cs typeface="Ali_K_Alwand" pitchFamily="2" charset="-78"/>
              </a:rPr>
              <a:t>) يان له‌بير </a:t>
            </a:r>
            <a:r>
              <a:rPr lang="ar-IQ" sz="2400" b="1" dirty="0" smtClean="0">
                <a:latin typeface="Tahoma" pitchFamily="34" charset="0"/>
                <a:cs typeface="Ali_K_Alwand" pitchFamily="2" charset="-78"/>
              </a:rPr>
              <a:t>چوونه‌وه‌ى </a:t>
            </a:r>
            <a:r>
              <a:rPr lang="ar-IQ" sz="2400" b="1" dirty="0">
                <a:latin typeface="Tahoma" pitchFamily="34" charset="0"/>
                <a:cs typeface="Ali_K_Alwand" pitchFamily="2" charset="-78"/>
              </a:rPr>
              <a:t>ورده‌كاريه‌كانى خه‌و (تفاصيل الحلم) راسته‌وخؤ پاش به‌خه‌به‌رهاتنه‌وه‌.</a:t>
            </a:r>
          </a:p>
        </p:txBody>
      </p:sp>
    </p:spTree>
    <p:extLst>
      <p:ext uri="{BB962C8B-B14F-4D97-AF65-F5344CB8AC3E}">
        <p14:creationId xmlns:p14="http://schemas.microsoft.com/office/powerpoint/2010/main" val="998038243"/>
      </p:ext>
    </p:extLst>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ChangeArrowheads="1"/>
          </p:cNvSpPr>
          <p:nvPr/>
        </p:nvSpPr>
        <p:spPr bwMode="auto">
          <a:xfrm>
            <a:off x="649406" y="1322060"/>
            <a:ext cx="82296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2800" b="1" dirty="0">
                <a:latin typeface="Tahoma" pitchFamily="34" charset="0"/>
                <a:cs typeface="Ali_K_Alwand" pitchFamily="2" charset="-78"/>
              </a:rPr>
              <a:t>6-زينده‌ </a:t>
            </a:r>
            <a:r>
              <a:rPr lang="ar-IQ" sz="2800" b="1" dirty="0" smtClean="0">
                <a:latin typeface="Tahoma" pitchFamily="34" charset="0"/>
                <a:cs typeface="Ali_K_Alwand" pitchFamily="2" charset="-78"/>
              </a:rPr>
              <a:t>خه‌ون</a:t>
            </a:r>
            <a:r>
              <a:rPr lang="en-US" sz="2800" b="1" dirty="0" smtClean="0">
                <a:latin typeface="Tahoma" pitchFamily="34" charset="0"/>
                <a:cs typeface="+mj-cs"/>
              </a:rPr>
              <a:t>Fantasy </a:t>
            </a:r>
            <a:endParaRPr lang="en-US" sz="2800" dirty="0">
              <a:latin typeface="Tahoma" pitchFamily="34" charset="0"/>
              <a:cs typeface="+mj-cs"/>
            </a:endParaRPr>
          </a:p>
          <a:p>
            <a:pPr algn="justLow" rtl="1"/>
            <a:r>
              <a:rPr lang="ar-IQ" sz="2800" b="1" dirty="0">
                <a:latin typeface="Tahoma" pitchFamily="34" charset="0"/>
                <a:cs typeface="Ali_K_Alwand" pitchFamily="2" charset="-78"/>
              </a:rPr>
              <a:t>  هؤيه‌كى نه‌ستييه‌ و ئامانجى رزگاربوونه‌ له‌ ئه‌و بــارى </a:t>
            </a:r>
            <a:r>
              <a:rPr lang="ar-IQ" sz="2800" b="1" dirty="0" smtClean="0">
                <a:latin typeface="Tahoma" pitchFamily="34" charset="0"/>
                <a:cs typeface="Ali_K_Alwand" pitchFamily="2" charset="-78"/>
              </a:rPr>
              <a:t>شلَه‌ژان </a:t>
            </a:r>
            <a:r>
              <a:rPr lang="ar-IQ" sz="2800" b="1" dirty="0">
                <a:latin typeface="Tahoma" pitchFamily="34" charset="0"/>
                <a:cs typeface="Ali_K_Alwand" pitchFamily="2" charset="-78"/>
              </a:rPr>
              <a:t>و دلَه‌رِوكيَيه‌ى كه‌ نيشتؤته‌ سه‌ر يه‌ك له‌و ئاره‌زوانه‌ى ناتوانيَت له‌ جيهانى واقيعدا به‌ديــــــــان بهيَنيَت،تاك خؤخالَيكردنه‌وه‌يان ليَده‌كــــــــات له‌ جيهانى خه‌يالَدا،ئه‌م خه‌ونانه‌ خؤيان ده‌نويَنن له‌ خه‌وى </a:t>
            </a:r>
            <a:r>
              <a:rPr lang="ar-IQ" sz="2800" b="1" dirty="0" smtClean="0">
                <a:latin typeface="Tahoma" pitchFamily="34" charset="0"/>
                <a:cs typeface="Ali_K_Alwand" pitchFamily="2" charset="-78"/>
              </a:rPr>
              <a:t>هـــــــــــــــــــــــه‌ژار </a:t>
            </a:r>
            <a:r>
              <a:rPr lang="ar-IQ" sz="2800" b="1" dirty="0">
                <a:latin typeface="Tahoma" pitchFamily="34" charset="0"/>
                <a:cs typeface="Ali_K_Alwand" pitchFamily="2" charset="-78"/>
              </a:rPr>
              <a:t>به‌ ده‌ولَه‌مه‌ندييه‌وه‌ سته‌م ليَكراو به‌سه‌ركه‌وتنه‌وه‌ و خه‌ونى خويَندكـــــــارى شكست خواردوو (فـــــــــــــــــاشل)به‌ سه‌ركه‌وتنه‌وه‌(التفوق)،زؤرجار مندالَ يان هه‌رزه‌كار له‌م جؤره‌ خه‌وانه‌دا </a:t>
            </a:r>
            <a:r>
              <a:rPr lang="ar-IQ" sz="2800" b="1" dirty="0" smtClean="0">
                <a:latin typeface="Tahoma" pitchFamily="34" charset="0"/>
                <a:cs typeface="Ali_K_Alwand" pitchFamily="2" charset="-78"/>
              </a:rPr>
              <a:t>ده‌ژين </a:t>
            </a:r>
            <a:r>
              <a:rPr lang="ar-IQ" sz="2800" b="1" dirty="0">
                <a:latin typeface="Tahoma" pitchFamily="34" charset="0"/>
                <a:cs typeface="Ali_K_Alwand" pitchFamily="2" charset="-78"/>
              </a:rPr>
              <a:t>،به‌لاَم زياده‌ رِؤيى لـــــــــه‌خؤبه‌ده‌سته‌وه‌ دانى بؤى به‌لَگه‌يه‌ بؤ گيرؤده‌بوونى به‌ ده‌ست نوشستييه‌كان و(</a:t>
            </a:r>
            <a:r>
              <a:rPr lang="ar-IQ" sz="2800" b="1" dirty="0">
                <a:latin typeface="Tahoma" pitchFamily="34" charset="0"/>
                <a:cs typeface="Ali-A-Alwand" pitchFamily="2" charset="-78"/>
              </a:rPr>
              <a:t>احباگات</a:t>
            </a:r>
            <a:r>
              <a:rPr lang="ar-IQ" sz="2800" b="1" dirty="0">
                <a:latin typeface="Tahoma" pitchFamily="34" charset="0"/>
                <a:cs typeface="Ali_K_Alwand" pitchFamily="2" charset="-78"/>
              </a:rPr>
              <a:t>) قه‌يرانه‌كــــــــــان له‌وكاته‌دا خه‌ونه‌كان ده‌بنه‌ ئاگاداركه‌ره‌وه‌يه‌ ك به‌ مه‌ترسى </a:t>
            </a:r>
            <a:r>
              <a:rPr lang="ar-IQ" sz="2800" b="1" dirty="0" smtClean="0">
                <a:latin typeface="Tahoma" pitchFamily="34" charset="0"/>
                <a:cs typeface="Ali_K_Alwand" pitchFamily="2" charset="-78"/>
              </a:rPr>
              <a:t>،چونكه‌ </a:t>
            </a:r>
            <a:r>
              <a:rPr lang="ar-IQ" sz="2800" b="1" dirty="0">
                <a:latin typeface="Tahoma" pitchFamily="34" charset="0"/>
                <a:cs typeface="Ali_K_Alwand" pitchFamily="2" charset="-78"/>
              </a:rPr>
              <a:t>دوره‌په‌ريَزى ده‌كـــــــــــــــــات له‌ </a:t>
            </a:r>
            <a:r>
              <a:rPr lang="ar-IQ" sz="2800" b="1" dirty="0" smtClean="0">
                <a:latin typeface="Tahoma" pitchFamily="34" charset="0"/>
                <a:cs typeface="Ali_K_Alwand" pitchFamily="2" charset="-78"/>
              </a:rPr>
              <a:t>ژيانى </a:t>
            </a:r>
            <a:r>
              <a:rPr lang="ar-IQ" sz="2800" b="1" dirty="0">
                <a:latin typeface="Tahoma" pitchFamily="34" charset="0"/>
                <a:cs typeface="Ali_K_Alwand" pitchFamily="2" charset="-78"/>
              </a:rPr>
              <a:t>واقعى،به‌به‌رهه‌لَستييه‌كانى و </a:t>
            </a:r>
            <a:r>
              <a:rPr lang="ar-IQ" sz="2800" b="1" dirty="0" smtClean="0">
                <a:latin typeface="Tahoma" pitchFamily="34" charset="0"/>
                <a:cs typeface="Ali_K_Alwand" pitchFamily="2" charset="-78"/>
              </a:rPr>
              <a:t>چالاكييه‌كانى </a:t>
            </a:r>
            <a:r>
              <a:rPr lang="ar-IQ" sz="2800" b="1" dirty="0">
                <a:latin typeface="Tahoma" pitchFamily="34" charset="0"/>
                <a:cs typeface="Ali_K_Alwand" pitchFamily="2" charset="-78"/>
              </a:rPr>
              <a:t>و هيواكانى و ئامانجه‌كــــانيه‌وه‌ كه‌ </a:t>
            </a:r>
            <a:r>
              <a:rPr lang="ar-IQ" sz="2800" b="1" dirty="0" smtClean="0">
                <a:latin typeface="Tahoma" pitchFamily="34" charset="0"/>
                <a:cs typeface="Ali_K_Alwand" pitchFamily="2" charset="-78"/>
              </a:rPr>
              <a:t>سه‌رچاوه‌ى </a:t>
            </a:r>
            <a:r>
              <a:rPr lang="ar-IQ" sz="2800" b="1" dirty="0">
                <a:latin typeface="Tahoma" pitchFamily="34" charset="0"/>
                <a:cs typeface="Ali_K_Alwand" pitchFamily="2" charset="-78"/>
              </a:rPr>
              <a:t>كه‌سيَتى و بالاَكردنييه‌تى(</a:t>
            </a:r>
            <a:r>
              <a:rPr lang="ar-IQ" sz="2800" b="1" dirty="0">
                <a:latin typeface="Tahoma" pitchFamily="34" charset="0"/>
                <a:cs typeface="Ali-A-Alwand" pitchFamily="2" charset="-78"/>
              </a:rPr>
              <a:t>ارتقاء</a:t>
            </a:r>
            <a:r>
              <a:rPr lang="ar-IQ" sz="2800" b="1" dirty="0">
                <a:latin typeface="Tahoma" pitchFamily="34" charset="0"/>
                <a:cs typeface="Ali_K_Alwand" pitchFamily="2" charset="-78"/>
              </a:rPr>
              <a:t>).</a:t>
            </a:r>
          </a:p>
        </p:txBody>
      </p:sp>
    </p:spTree>
    <p:extLst>
      <p:ext uri="{BB962C8B-B14F-4D97-AF65-F5344CB8AC3E}">
        <p14:creationId xmlns:p14="http://schemas.microsoft.com/office/powerpoint/2010/main" val="2039614750"/>
      </p:ext>
    </p:extLst>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4"/>
          <p:cNvSpPr>
            <a:spLocks noChangeArrowheads="1"/>
          </p:cNvSpPr>
          <p:nvPr/>
        </p:nvSpPr>
        <p:spPr bwMode="auto">
          <a:xfrm>
            <a:off x="228600" y="1468785"/>
            <a:ext cx="86106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1"/>
            <a:r>
              <a:rPr lang="ar-IQ" sz="3200" b="1" dirty="0">
                <a:latin typeface="Tahoma" pitchFamily="34" charset="0"/>
                <a:cs typeface="Ali_K_Alwand" pitchFamily="2" charset="-78"/>
              </a:rPr>
              <a:t>7-گه‌رِانه‌وه‌(النكوص) </a:t>
            </a:r>
            <a:r>
              <a:rPr lang="en-US" sz="3200" b="1" dirty="0">
                <a:latin typeface="Tahoma" pitchFamily="34" charset="0"/>
                <a:cs typeface="Ali_K_Alwand" pitchFamily="2" charset="-78"/>
              </a:rPr>
              <a:t>Regression</a:t>
            </a:r>
            <a:endParaRPr lang="en-US" sz="3200" dirty="0">
              <a:latin typeface="Tahoma" pitchFamily="34" charset="0"/>
              <a:cs typeface="Ali_K_Alwand" pitchFamily="2" charset="-78"/>
            </a:endParaRPr>
          </a:p>
          <a:p>
            <a:pPr algn="justLow" rtl="1"/>
            <a:r>
              <a:rPr lang="ar-IQ" sz="3200" b="1" dirty="0">
                <a:latin typeface="Tahoma" pitchFamily="34" charset="0"/>
                <a:cs typeface="Ali_K_Alwand" pitchFamily="2" charset="-78"/>
              </a:rPr>
              <a:t>   كاتيَك تاك رِووبه‌رِووى به‌ربه‌ستيَك ده‌بيَته‌وه‌ وكاته‌كه‌ى تىَ ده‌په‌رِيَت به‌بىَ تيَركردنى پيَداويستييه‌كانى يان ده‌بيَته‌ هؤى ئه‌وه‌ى هه‌ست بكات به‌ ململانيَى و </a:t>
            </a:r>
            <a:r>
              <a:rPr lang="ar-IQ" sz="3200" b="1" dirty="0" smtClean="0">
                <a:latin typeface="Tahoma" pitchFamily="34" charset="0"/>
                <a:cs typeface="Ali_K_Alwand" pitchFamily="2" charset="-78"/>
              </a:rPr>
              <a:t>شلَه‌ژان </a:t>
            </a:r>
            <a:r>
              <a:rPr lang="ar-IQ" sz="3200" b="1" dirty="0">
                <a:latin typeface="Tahoma" pitchFamily="34" charset="0"/>
                <a:cs typeface="Ali_K_Alwand" pitchFamily="2" charset="-78"/>
              </a:rPr>
              <a:t>و ده‌گه‌رِيَته‌وه‌ بؤ قؤناغى ته‌مه‌نى پيَشووى لــــه‌ رِه‌فتار يا بيركردنه‌وه‌ يان </a:t>
            </a:r>
            <a:r>
              <a:rPr lang="ar-IQ" sz="3200" b="1" dirty="0" smtClean="0">
                <a:latin typeface="Tahoma" pitchFamily="34" charset="0"/>
                <a:cs typeface="Ali_K_Alwand" pitchFamily="2" charset="-78"/>
              </a:rPr>
              <a:t>هه‌لَچوون </a:t>
            </a:r>
            <a:r>
              <a:rPr lang="ar-IQ" sz="3200" b="1" dirty="0">
                <a:latin typeface="Tahoma" pitchFamily="34" charset="0"/>
                <a:cs typeface="Ali_K_Alwand" pitchFamily="2" charset="-78"/>
              </a:rPr>
              <a:t>دا بؤ ئه‌وه‌ى بگـــــــــــــــــات به‌ بارى جيَگيربوون و دلَنيايى ده‌روونى ،واته‌ تــــــــاك په‌يرِه‌وى(يمارس) جؤريَك رِه‌فتار ده‌كات كه‌ شياو نييه‌ لـــــه‌گه‌لَ ته‌مه‌نى ئيَستايدا،به‌لاَم شياو بووه‌ له‌گه‌لَ ئه‌و كاته‌ى كه‌ </a:t>
            </a:r>
            <a:r>
              <a:rPr lang="ar-IQ" sz="3200" b="1" dirty="0" smtClean="0">
                <a:latin typeface="Tahoma" pitchFamily="34" charset="0"/>
                <a:cs typeface="Ali_K_Alwand" pitchFamily="2" charset="-78"/>
              </a:rPr>
              <a:t>بچووك </a:t>
            </a:r>
            <a:r>
              <a:rPr lang="ar-IQ" sz="3200" b="1" dirty="0">
                <a:latin typeface="Tahoma" pitchFamily="34" charset="0"/>
                <a:cs typeface="Ali_K_Alwand" pitchFamily="2" charset="-78"/>
              </a:rPr>
              <a:t>بووه‌.</a:t>
            </a:r>
          </a:p>
        </p:txBody>
      </p:sp>
    </p:spTree>
    <p:extLst>
      <p:ext uri="{BB962C8B-B14F-4D97-AF65-F5344CB8AC3E}">
        <p14:creationId xmlns:p14="http://schemas.microsoft.com/office/powerpoint/2010/main" val="2696920266"/>
      </p:ext>
    </p:extLst>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274</TotalTime>
  <Words>521</Words>
  <Application>Microsoft Office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Soran-Template</vt:lpstr>
      <vt:lpstr>رينمايى په‌روه‌رده‌يى و دروستى ده‌روونى</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D.Kurdish</dc:creator>
  <cp:lastModifiedBy>SEDRA 2013</cp:lastModifiedBy>
  <cp:revision>62</cp:revision>
  <dcterms:created xsi:type="dcterms:W3CDTF">2014-11-02T06:25:24Z</dcterms:created>
  <dcterms:modified xsi:type="dcterms:W3CDTF">2014-11-08T16:26:59Z</dcterms:modified>
</cp:coreProperties>
</file>