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135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B6FA-EBD7-48AF-BE20-4A570ACC0BA5}" type="datetimeFigureOut">
              <a:rPr lang="en-GB" smtClean="0"/>
              <a:pPr/>
              <a:t>03/11/2014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E2E7F-73FE-47EE-806A-635CAE55F67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159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Module Name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562600"/>
            <a:ext cx="4040188" cy="58160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By Lecturer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2"/>
            <a:ext cx="4041775" cy="903287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Lecture Topic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514599"/>
            <a:ext cx="4041775" cy="3611563"/>
          </a:xfr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Add Text or Image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63BC6-9427-4AB1-9291-243FEAA6D7C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26" name="Picture 2" descr="C:\Users\Admin\Desktop\Logo-V7-No-Background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4" y="1571545"/>
            <a:ext cx="3465916" cy="39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67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7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0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8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57250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122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2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633413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marL="574675" indent="0"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2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37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3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860425" indent="0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89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05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marL="977900" indent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2" descr="C:\Users\Admin\Desktop\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90600" cy="114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0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soran.edu.iq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icons\powerpoint background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5562600"/>
            <a:ext cx="9144000" cy="132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3BC6-9427-4AB1-9291-243FEAA6D7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6934" y="609600"/>
            <a:ext cx="7042266" cy="70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4114800" y="6356283"/>
            <a:ext cx="2133600" cy="377891"/>
          </a:xfrm>
          <a:prstGeom prst="rect">
            <a:avLst/>
          </a:prstGeom>
          <a:solidFill>
            <a:schemeClr val="accent1">
              <a:alpha val="21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400800"/>
            <a:ext cx="189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/>
              </a:rPr>
              <a:t>www.soran.edu.iq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508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2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ku-Arab-IQ" dirty="0" smtClean="0"/>
              <a:t>وشەسازی</a:t>
            </a:r>
            <a:endParaRPr lang="en-GB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idx="1"/>
          </p:nvPr>
        </p:nvSpPr>
        <p:spPr>
          <a:xfrm>
            <a:off x="457200" y="5562600"/>
            <a:ext cx="4040188" cy="581602"/>
          </a:xfrm>
        </p:spPr>
        <p:txBody>
          <a:bodyPr/>
          <a:lstStyle/>
          <a:p>
            <a:r>
              <a:rPr lang="en-GB" dirty="0" err="1" smtClean="0"/>
              <a:t>Dr.Khasro</a:t>
            </a:r>
            <a:r>
              <a:rPr lang="en-GB" dirty="0" smtClean="0"/>
              <a:t> </a:t>
            </a:r>
            <a:r>
              <a:rPr lang="en-GB" dirty="0" err="1" smtClean="0"/>
              <a:t>ahmed</a:t>
            </a:r>
            <a:endParaRPr lang="en-GB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903287"/>
          </a:xfrm>
        </p:spPr>
        <p:txBody>
          <a:bodyPr/>
          <a:lstStyle/>
          <a:p>
            <a:r>
              <a:rPr lang="ku-Arab-IQ" dirty="0" smtClean="0"/>
              <a:t>کۆرسبووک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4"/>
          </p:nvPr>
        </p:nvSpPr>
        <p:spPr>
          <a:xfrm>
            <a:off x="4645025" y="2514599"/>
            <a:ext cx="4041775" cy="361156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81A63BC6-9427-4AB1-9291-243FEAA6D7C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54868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ar-SA" dirty="0">
                <a:cs typeface="Ali_K_Alwand" pitchFamily="2" charset="-78"/>
              </a:rPr>
              <a:t>هةفتةى دةيةم: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-جؤرةكانى مؤرِفيم بة ثيَى ظندريس بريتيية لة مؤرِفيمى (دةنطى، شاراوةى دةنطى، شاراوةى رِيزبوون)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-ئةركى مؤرِفيم: باسى رِؤنانى وشة و طؤرِينى رِيَذةيى دةكات.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- ئةلؤمؤرِف و تايبةتمةندييةكانى: ئةلؤمؤرِف شيَوة جياجياكانى مؤرِفيمة بة شيَوةى جياواز.</a:t>
            </a:r>
            <a:endParaRPr lang="en-US" dirty="0">
              <a:cs typeface="Ali_K_Alwand" pitchFamily="2" charset="-78"/>
            </a:endParaRPr>
          </a:p>
          <a:p>
            <a:r>
              <a:rPr lang="ar-SA" dirty="0">
                <a:cs typeface="Ali_K_Alwand" pitchFamily="2" charset="-78"/>
              </a:rPr>
              <a:t>هيَنانةوةى نموونةى ثيَويست</a:t>
            </a:r>
            <a:endParaRPr lang="ar-IQ" dirty="0">
              <a:cs typeface="Ali_K_Alwand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0F97-348B-46A2-84FE-EBA07D71BB30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ran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Soran-Template</Template>
  <TotalTime>2</TotalTime>
  <Words>55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Soran-Template</vt:lpstr>
      <vt:lpstr>وشەسازی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D.Kurdish</dc:creator>
  <cp:lastModifiedBy>barakai</cp:lastModifiedBy>
  <cp:revision>2</cp:revision>
  <dcterms:created xsi:type="dcterms:W3CDTF">2014-11-02T06:25:24Z</dcterms:created>
  <dcterms:modified xsi:type="dcterms:W3CDTF">2014-11-03T15:16:30Z</dcterms:modified>
</cp:coreProperties>
</file>