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SA" dirty="0" smtClean="0">
                <a:cs typeface="Ali_K_Alwand" pitchFamily="2" charset="-78"/>
              </a:rPr>
              <a:t>هةفتةى </a:t>
            </a:r>
            <a:r>
              <a:rPr lang="ar-SA" dirty="0">
                <a:cs typeface="Ali_K_Alwand" pitchFamily="2" charset="-78"/>
              </a:rPr>
              <a:t>سيَزدةم: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-كليتيك و تايبةتمةندييةكانى:كليتيك بة تةنيا دةرناكةوىَ و دةضيَتة سةر وشة و كؤتايى بة ثيَكهاتنى وشة دةهيَنىَ.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ثيَويست.</a:t>
            </a: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</TotalTime>
  <Words>31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3</cp:revision>
  <dcterms:created xsi:type="dcterms:W3CDTF">2014-11-02T06:25:24Z</dcterms:created>
  <dcterms:modified xsi:type="dcterms:W3CDTF">2014-11-03T15:20:11Z</dcterms:modified>
</cp:coreProperties>
</file>