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7" r:id="rId2"/>
    <p:sldId id="258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4622" autoAdjust="0"/>
  </p:normalViewPr>
  <p:slideViewPr>
    <p:cSldViewPr showGuides="1">
      <p:cViewPr>
        <p:scale>
          <a:sx n="70" d="100"/>
          <a:sy n="70" d="100"/>
        </p:scale>
        <p:origin x="-1356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10B6FA-EBD7-48AF-BE20-4A570ACC0BA5}" type="datetimeFigureOut">
              <a:rPr lang="en-GB" smtClean="0"/>
              <a:pPr/>
              <a:t>03/11/2014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FE2E7F-73FE-47EE-806A-635CAE55F679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91594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Module Name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5562600"/>
            <a:ext cx="4040188" cy="581602"/>
          </a:xfrm>
        </p:spPr>
        <p:txBody>
          <a:bodyPr anchor="b"/>
          <a:lstStyle>
            <a:lvl1pPr marL="0" indent="0">
              <a:buNone/>
              <a:defRPr sz="24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By Lecturer Name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535112"/>
            <a:ext cx="4041775" cy="903287"/>
          </a:xfrm>
        </p:spPr>
        <p:txBody>
          <a:bodyPr anchor="b">
            <a:normAutofit/>
          </a:bodyPr>
          <a:lstStyle>
            <a:lvl1pPr marL="0" indent="0">
              <a:buNone/>
              <a:defRPr sz="3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Lecture Topic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4645025" y="2514599"/>
            <a:ext cx="4041775" cy="3611563"/>
          </a:xfrm>
        </p:spPr>
        <p:txBody>
          <a:bodyPr/>
          <a:lstStyle>
            <a:lvl1pPr marL="0" indent="0">
              <a:buNone/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Add Text or Image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63BC6-9427-4AB1-9291-243FEAA6D7C6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026" name="Picture 2" descr="C:\Users\Admin\Desktop\Logo-V7-No-Background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484" y="1571545"/>
            <a:ext cx="3465916" cy="3991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46737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43736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60425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63041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60870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57250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5122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1241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marL="633413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52358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marL="574675" indent="0"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3823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60425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63746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60425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0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03341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60425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6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08956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5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50574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marL="977900" indent="0"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74007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hyperlink" Target="http://www.soran.edu.iq/" TargetMode="Externa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C:\Users\Admin\Desktop\icons\powerpoint background.jpe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20" y="5562600"/>
            <a:ext cx="9144000" cy="1322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4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A63BC6-9427-4AB1-9291-243FEAA6D7C6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06934" y="609600"/>
            <a:ext cx="7042266" cy="7042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ate Placeholder 6"/>
          <p:cNvSpPr>
            <a:spLocks noGrp="1"/>
          </p:cNvSpPr>
          <p:nvPr>
            <p:ph type="dt" sz="half" idx="2"/>
          </p:nvPr>
        </p:nvSpPr>
        <p:spPr>
          <a:xfrm>
            <a:off x="4114800" y="6356283"/>
            <a:ext cx="2133600" cy="377891"/>
          </a:xfrm>
          <a:prstGeom prst="rect">
            <a:avLst/>
          </a:prstGeom>
          <a:solidFill>
            <a:schemeClr val="accent1">
              <a:alpha val="21000"/>
            </a:schemeClr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0" name="TextBox 9"/>
          <p:cNvSpPr txBox="1"/>
          <p:nvPr/>
        </p:nvSpPr>
        <p:spPr>
          <a:xfrm>
            <a:off x="457200" y="6400800"/>
            <a:ext cx="18934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16"/>
              </a:rPr>
              <a:t>www.soran.edu.iq</a:t>
            </a:r>
            <a:endParaRPr lang="en-GB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750838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73" r:id="rId2"/>
    <p:sldLayoutId id="2147483672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  <p:sldLayoutId id="2147483682" r:id="rId12"/>
  </p:sldLayoutIdLst>
  <p:hf hdr="0" dt="0"/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0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ku-Arab-IQ" dirty="0" smtClean="0"/>
              <a:t>وشەسازی</a:t>
            </a:r>
            <a:endParaRPr lang="en-GB" dirty="0"/>
          </a:p>
        </p:txBody>
      </p:sp>
      <p:sp>
        <p:nvSpPr>
          <p:cNvPr id="9" name="Text Placeholder 11"/>
          <p:cNvSpPr>
            <a:spLocks noGrp="1"/>
          </p:cNvSpPr>
          <p:nvPr>
            <p:ph type="body" idx="1"/>
          </p:nvPr>
        </p:nvSpPr>
        <p:spPr>
          <a:xfrm>
            <a:off x="457200" y="5562600"/>
            <a:ext cx="4040188" cy="581602"/>
          </a:xfrm>
        </p:spPr>
        <p:txBody>
          <a:bodyPr/>
          <a:lstStyle/>
          <a:p>
            <a:r>
              <a:rPr lang="en-GB" dirty="0" err="1" smtClean="0"/>
              <a:t>Dr.Khasro</a:t>
            </a:r>
            <a:r>
              <a:rPr lang="en-GB" dirty="0" smtClean="0"/>
              <a:t> </a:t>
            </a:r>
            <a:r>
              <a:rPr lang="en-GB" dirty="0" err="1" smtClean="0"/>
              <a:t>ahmed</a:t>
            </a:r>
            <a:endParaRPr lang="en-GB" dirty="0"/>
          </a:p>
        </p:txBody>
      </p:sp>
      <p:sp>
        <p:nvSpPr>
          <p:cNvPr id="10" name="Text Placeholder 12"/>
          <p:cNvSpPr>
            <a:spLocks noGrp="1"/>
          </p:cNvSpPr>
          <p:nvPr>
            <p:ph type="body" sz="quarter" idx="3"/>
          </p:nvPr>
        </p:nvSpPr>
        <p:spPr>
          <a:xfrm>
            <a:off x="4645025" y="1535112"/>
            <a:ext cx="4041775" cy="903287"/>
          </a:xfrm>
        </p:spPr>
        <p:txBody>
          <a:bodyPr/>
          <a:lstStyle/>
          <a:p>
            <a:r>
              <a:rPr lang="ku-Arab-IQ" dirty="0" smtClean="0"/>
              <a:t>کۆرسبووک</a:t>
            </a:r>
            <a:endParaRPr lang="en-GB" dirty="0"/>
          </a:p>
        </p:txBody>
      </p:sp>
      <p:sp>
        <p:nvSpPr>
          <p:cNvPr id="15" name="Content Placeholder 13"/>
          <p:cNvSpPr>
            <a:spLocks noGrp="1"/>
          </p:cNvSpPr>
          <p:nvPr>
            <p:ph sz="quarter" idx="4"/>
          </p:nvPr>
        </p:nvSpPr>
        <p:spPr>
          <a:xfrm>
            <a:off x="4645025" y="2514599"/>
            <a:ext cx="4041775" cy="3611563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16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81A63BC6-9427-4AB1-9291-243FEAA6D7C6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7840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ar-SA" dirty="0" smtClean="0">
                <a:cs typeface="Ali_K_Alwand" pitchFamily="2" charset="-78"/>
              </a:rPr>
              <a:t>هةفتةى </a:t>
            </a:r>
            <a:r>
              <a:rPr lang="ar-SA" dirty="0">
                <a:cs typeface="Ali_K_Alwand" pitchFamily="2" charset="-78"/>
              </a:rPr>
              <a:t>ضواردةم:</a:t>
            </a:r>
            <a:endParaRPr lang="en-US" dirty="0">
              <a:cs typeface="Ali_K_Alwand" pitchFamily="2" charset="-78"/>
            </a:endParaRPr>
          </a:p>
          <a:p>
            <a:r>
              <a:rPr lang="ar-SA" dirty="0">
                <a:cs typeface="Ali_K_Alwand" pitchFamily="2" charset="-78"/>
              </a:rPr>
              <a:t>- نيشانة و تايبةتمةندييةكانى: نيشانة مؤرِفيميَكى طةردانيية و وشة دياردةكات و لة وشةى ترى جيادةكاتةوة.</a:t>
            </a:r>
            <a:endParaRPr lang="en-US" dirty="0">
              <a:cs typeface="Ali_K_Alwand" pitchFamily="2" charset="-78"/>
            </a:endParaRPr>
          </a:p>
          <a:p>
            <a:r>
              <a:rPr lang="ar-SA" dirty="0">
                <a:cs typeface="Ali_K_Alwand" pitchFamily="2" charset="-78"/>
              </a:rPr>
              <a:t>هيَنانةوةى نموونةى ثيَويست.</a:t>
            </a:r>
            <a:endParaRPr lang="ar-IQ" dirty="0">
              <a:cs typeface="Ali_K_Alwand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2</a:t>
            </a:fld>
            <a:endParaRPr lang="en-GB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oran-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Soran-Template</Template>
  <TotalTime>2</TotalTime>
  <Words>30</Words>
  <Application>Microsoft Office PowerPoint</Application>
  <PresentationFormat>On-screen Show (4:3)</PresentationFormat>
  <Paragraphs>8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Soran-Template</vt:lpstr>
      <vt:lpstr>وشەسازی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D.Kurdish</dc:creator>
  <cp:lastModifiedBy>barakai</cp:lastModifiedBy>
  <cp:revision>2</cp:revision>
  <dcterms:created xsi:type="dcterms:W3CDTF">2014-11-02T06:25:24Z</dcterms:created>
  <dcterms:modified xsi:type="dcterms:W3CDTF">2014-11-03T15:21:15Z</dcterms:modified>
</cp:coreProperties>
</file>