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22" autoAdjust="0"/>
  </p:normalViewPr>
  <p:slideViewPr>
    <p:cSldViewPr showGuides="1">
      <p:cViewPr>
        <p:scale>
          <a:sx n="70" d="100"/>
          <a:sy n="70" d="100"/>
        </p:scale>
        <p:origin x="-135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10B6FA-EBD7-48AF-BE20-4A570ACC0BA5}" type="datetimeFigureOut">
              <a:rPr lang="en-GB" smtClean="0"/>
              <a:pPr/>
              <a:t>03/11/2014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E2E7F-73FE-47EE-806A-635CAE55F67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9159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Module Name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5562600"/>
            <a:ext cx="4040188" cy="581602"/>
          </a:xfrm>
        </p:spPr>
        <p:txBody>
          <a:bodyPr anchor="b"/>
          <a:lstStyle>
            <a:lvl1pPr marL="0" indent="0"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By Lecturer Name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535112"/>
            <a:ext cx="4041775" cy="903287"/>
          </a:xfrm>
        </p:spPr>
        <p:txBody>
          <a:bodyPr anchor="b">
            <a:normAutofit/>
          </a:bodyPr>
          <a:lstStyle>
            <a:lvl1pPr marL="0" indent="0">
              <a:buNone/>
              <a:defRPr sz="3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Lecture Topic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025" y="2514599"/>
            <a:ext cx="4041775" cy="3611563"/>
          </a:xfrm>
        </p:spPr>
        <p:txBody>
          <a:bodyPr/>
          <a:lstStyle>
            <a:lvl1pPr marL="0" indent="0">
              <a:buNone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Add Text or Image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26" name="Picture 2" descr="C:\Users\Admin\Desktop\Logo-V7-No-Background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84" y="1571545"/>
            <a:ext cx="3465916" cy="399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4673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4373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630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6087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57250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122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124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marL="633413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5235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marL="574675" indent="0"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3823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6374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0334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6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0895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5057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marL="977900" indent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400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hyperlink" Target="http://www.soran.edu.iq/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Admin\Desktop\icons\powerpoint background.jpe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0" y="5562600"/>
            <a:ext cx="9144000" cy="132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63BC6-9427-4AB1-9291-243FEAA6D7C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6934" y="609600"/>
            <a:ext cx="7042266" cy="70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4114800" y="6356283"/>
            <a:ext cx="2133600" cy="377891"/>
          </a:xfrm>
          <a:prstGeom prst="rect">
            <a:avLst/>
          </a:prstGeom>
          <a:solidFill>
            <a:schemeClr val="accent1">
              <a:alpha val="21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6400800"/>
            <a:ext cx="1893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6"/>
              </a:rPr>
              <a:t>www.soran.edu.iq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75083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73" r:id="rId2"/>
    <p:sldLayoutId id="2147483672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</p:sldLayoutIdLst>
  <p:hf hd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0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ku-Arab-IQ" dirty="0" smtClean="0"/>
              <a:t>وشەسازی</a:t>
            </a:r>
            <a:endParaRPr lang="en-GB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idx="1"/>
          </p:nvPr>
        </p:nvSpPr>
        <p:spPr>
          <a:xfrm>
            <a:off x="457200" y="5562600"/>
            <a:ext cx="4040188" cy="581602"/>
          </a:xfrm>
        </p:spPr>
        <p:txBody>
          <a:bodyPr/>
          <a:lstStyle/>
          <a:p>
            <a:r>
              <a:rPr lang="en-GB" dirty="0" err="1" smtClean="0"/>
              <a:t>Dr.Khasro</a:t>
            </a:r>
            <a:r>
              <a:rPr lang="en-GB" dirty="0" smtClean="0"/>
              <a:t> </a:t>
            </a:r>
            <a:r>
              <a:rPr lang="en-GB" dirty="0" err="1" smtClean="0"/>
              <a:t>ahmed</a:t>
            </a:r>
            <a:endParaRPr lang="en-GB" dirty="0"/>
          </a:p>
        </p:txBody>
      </p:sp>
      <p:sp>
        <p:nvSpPr>
          <p:cNvPr id="10" name="Text Placeholder 12"/>
          <p:cNvSpPr>
            <a:spLocks noGrp="1"/>
          </p:cNvSpPr>
          <p:nvPr>
            <p:ph type="body" sz="quarter" idx="3"/>
          </p:nvPr>
        </p:nvSpPr>
        <p:spPr>
          <a:xfrm>
            <a:off x="4645025" y="1535112"/>
            <a:ext cx="4041775" cy="903287"/>
          </a:xfrm>
        </p:spPr>
        <p:txBody>
          <a:bodyPr/>
          <a:lstStyle/>
          <a:p>
            <a:r>
              <a:rPr lang="ku-Arab-IQ" dirty="0" smtClean="0"/>
              <a:t>کۆرسبووک</a:t>
            </a:r>
            <a:endParaRPr lang="en-GB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4"/>
          </p:nvPr>
        </p:nvSpPr>
        <p:spPr>
          <a:xfrm>
            <a:off x="4645025" y="2514599"/>
            <a:ext cx="4041775" cy="3611563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81A63BC6-9427-4AB1-9291-243FEAA6D7C6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784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ar-SA" dirty="0" smtClean="0">
                <a:cs typeface="Ali_K_Alwand" pitchFamily="2" charset="-78"/>
              </a:rPr>
              <a:t>هةفتةى </a:t>
            </a:r>
            <a:r>
              <a:rPr lang="ar-SA" dirty="0">
                <a:cs typeface="Ali_K_Alwand" pitchFamily="2" charset="-78"/>
              </a:rPr>
              <a:t>شازدةم:</a:t>
            </a:r>
            <a:endParaRPr lang="en-US" dirty="0">
              <a:cs typeface="Ali_K_Alwand" pitchFamily="2" charset="-78"/>
            </a:endParaRPr>
          </a:p>
          <a:p>
            <a:r>
              <a:rPr lang="ar-SA" dirty="0">
                <a:cs typeface="Ali_K_Alwand" pitchFamily="2" charset="-78"/>
              </a:rPr>
              <a:t>-ثؤلكردنى وشة لة رِووى سادة،دارِيَذراو، ليَكدراودا:وشةى سادة، وشةيةكة، كة بىَ طيرةكة.</a:t>
            </a:r>
            <a:endParaRPr lang="en-US" dirty="0">
              <a:cs typeface="Ali_K_Alwand" pitchFamily="2" charset="-78"/>
            </a:endParaRPr>
          </a:p>
          <a:p>
            <a:r>
              <a:rPr lang="ar-SA" dirty="0">
                <a:cs typeface="Ali_K_Alwand" pitchFamily="2" charset="-78"/>
              </a:rPr>
              <a:t>- وشةى دارِيَذراو لة رِووى ثيَكهاتنةوة :وشةى داريَذراو لة رِةط و زيادةيةك ثيَكدىَ و ضةندين رِيَطاى دروستبوونى هةية.</a:t>
            </a:r>
            <a:endParaRPr lang="en-US" dirty="0">
              <a:cs typeface="Ali_K_Alwand" pitchFamily="2" charset="-78"/>
            </a:endParaRPr>
          </a:p>
          <a:p>
            <a:r>
              <a:rPr lang="ar-SA" dirty="0">
                <a:cs typeface="Ali_K_Alwand" pitchFamily="2" charset="-78"/>
              </a:rPr>
              <a:t>- وشةى دارِيَذراو لة رِووى تايبةتمةندييةوة: طيرةكةكانى مؤرِفيمى وشةدارِيَذن و زؤر بة كةمى دةبنة ئيديؤم. </a:t>
            </a:r>
            <a:endParaRPr lang="en-US" dirty="0">
              <a:cs typeface="Ali_K_Alwand" pitchFamily="2" charset="-78"/>
            </a:endParaRPr>
          </a:p>
          <a:p>
            <a:r>
              <a:rPr lang="ar-SA" dirty="0">
                <a:cs typeface="Ali_K_Alwand" pitchFamily="2" charset="-78"/>
              </a:rPr>
              <a:t>هيَنانةوةى نموونةى ثيَويست.</a:t>
            </a:r>
            <a:endParaRPr lang="ar-IQ" dirty="0">
              <a:cs typeface="Ali_K_Alwand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oran-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Soran-Template</Template>
  <TotalTime>3</TotalTime>
  <Words>66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Soran-Template</vt:lpstr>
      <vt:lpstr>وشەسازی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D.Kurdish</dc:creator>
  <cp:lastModifiedBy>barakai</cp:lastModifiedBy>
  <cp:revision>2</cp:revision>
  <dcterms:created xsi:type="dcterms:W3CDTF">2014-11-02T06:25:24Z</dcterms:created>
  <dcterms:modified xsi:type="dcterms:W3CDTF">2014-11-03T15:23:48Z</dcterms:modified>
</cp:coreProperties>
</file>