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u-Arab-IQ" dirty="0" smtClean="0"/>
              <a:t>وشەسازی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562600"/>
            <a:ext cx="4040188" cy="581602"/>
          </a:xfrm>
        </p:spPr>
        <p:txBody>
          <a:bodyPr/>
          <a:lstStyle/>
          <a:p>
            <a:r>
              <a:rPr lang="en-GB" dirty="0" err="1" smtClean="0"/>
              <a:t>Dr.Khasro</a:t>
            </a:r>
            <a:r>
              <a:rPr lang="en-GB" dirty="0" smtClean="0"/>
              <a:t> </a:t>
            </a:r>
            <a:r>
              <a:rPr lang="en-GB" dirty="0" err="1" smtClean="0"/>
              <a:t>ahmed</a:t>
            </a:r>
            <a:endParaRPr lang="en-GB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03287"/>
          </a:xfrm>
        </p:spPr>
        <p:txBody>
          <a:bodyPr/>
          <a:lstStyle/>
          <a:p>
            <a:r>
              <a:rPr lang="ku-Arab-IQ" dirty="0" smtClean="0"/>
              <a:t>کۆرسبووک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4"/>
          </p:nvPr>
        </p:nvSpPr>
        <p:spPr>
          <a:xfrm>
            <a:off x="4645025" y="2514599"/>
            <a:ext cx="4041775" cy="36115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ar-SA" dirty="0">
                <a:cs typeface="Ali_K_Alwand" pitchFamily="2" charset="-78"/>
              </a:rPr>
              <a:t>هةفتةى حةظدةم: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وشةى ليَكدراو( ثيَناسة و تايبةتمةندى): وشةى ليَكدراو لة دوو مؤرِفيمى سةربةخؤ، يا زياتر ثيَكدىَ و بة ضةندين رِيَطا دروستدةكرىَ.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وشة لة رِووى ضالآكى و سستييةوة: وشةى ضالآك دةدركيَنرىَ و بةكاردىَ، بةلآم وشةى سست دةيزانين و بةكاناهيَريَن.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وشة لة رِووى بةكارهيَنانى طشتى و تايبةتييةوة: لة رِووى طشتييةوة ئةو وشانةن، كة رِؤذانة بة بةردةوامى بةكارديَن، بةلآم لة رِووى تايبةتييةوة ئةو وشانةن، كة بة زؤرى زاراوةن و ثسثؤرِين.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هيَنانةوةى نموونةى ثيَويست.</a:t>
            </a:r>
            <a:endParaRPr lang="en-US" dirty="0">
              <a:cs typeface="Ali_K_Alwand" pitchFamily="2" charset="-78"/>
            </a:endParaRPr>
          </a:p>
          <a:p>
            <a:pPr marL="0" indent="0">
              <a:buNone/>
            </a:pP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2</TotalTime>
  <Words>93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وشەسازی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2</cp:revision>
  <dcterms:created xsi:type="dcterms:W3CDTF">2014-11-02T06:25:24Z</dcterms:created>
  <dcterms:modified xsi:type="dcterms:W3CDTF">2014-11-03T15:24:52Z</dcterms:modified>
</cp:coreProperties>
</file>