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7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622" autoAdjust="0"/>
  </p:normalViewPr>
  <p:slideViewPr>
    <p:cSldViewPr showGuides="1">
      <p:cViewPr>
        <p:scale>
          <a:sx n="70" d="100"/>
          <a:sy n="70" d="100"/>
        </p:scale>
        <p:origin x="-1356" y="3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10B6FA-EBD7-48AF-BE20-4A570ACC0BA5}" type="datetimeFigureOut">
              <a:rPr lang="en-GB" smtClean="0"/>
              <a:pPr/>
              <a:t>03/11/2014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E2E7F-73FE-47EE-806A-635CAE55F67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91594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Module Name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5562600"/>
            <a:ext cx="4040188" cy="581602"/>
          </a:xfrm>
        </p:spPr>
        <p:txBody>
          <a:bodyPr anchor="b"/>
          <a:lstStyle>
            <a:lvl1pPr marL="0" indent="0">
              <a:buNone/>
              <a:defRPr sz="24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By Lecturer Name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535112"/>
            <a:ext cx="4041775" cy="903287"/>
          </a:xfrm>
        </p:spPr>
        <p:txBody>
          <a:bodyPr anchor="b">
            <a:normAutofit/>
          </a:bodyPr>
          <a:lstStyle>
            <a:lvl1pPr marL="0" indent="0">
              <a:buNone/>
              <a:defRPr sz="3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Lecture Topic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45025" y="2514599"/>
            <a:ext cx="4041775" cy="3611563"/>
          </a:xfrm>
        </p:spPr>
        <p:txBody>
          <a:bodyPr/>
          <a:lstStyle>
            <a:lvl1pPr marL="0" indent="0">
              <a:buNone/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Add Text or Image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63BC6-9427-4AB1-9291-243FEAA6D7C6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026" name="Picture 2" descr="C:\Users\Admin\Desktop\Logo-V7-No-Background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484" y="1571545"/>
            <a:ext cx="3465916" cy="3991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46737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4373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6304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60870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57250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5122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1241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marL="633413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52358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marL="574675" indent="0"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3823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63746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0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03341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6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08956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5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50574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marL="977900" indent="0"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7400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hyperlink" Target="http://www.soran.edu.iq/" TargetMode="Externa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C:\Users\Admin\Desktop\icons\powerpoint background.jpe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0" y="5562600"/>
            <a:ext cx="9144000" cy="1322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63BC6-9427-4AB1-9291-243FEAA6D7C6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06934" y="609600"/>
            <a:ext cx="7042266" cy="7042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ate Placeholder 6"/>
          <p:cNvSpPr>
            <a:spLocks noGrp="1"/>
          </p:cNvSpPr>
          <p:nvPr>
            <p:ph type="dt" sz="half" idx="2"/>
          </p:nvPr>
        </p:nvSpPr>
        <p:spPr>
          <a:xfrm>
            <a:off x="4114800" y="6356283"/>
            <a:ext cx="2133600" cy="377891"/>
          </a:xfrm>
          <a:prstGeom prst="rect">
            <a:avLst/>
          </a:prstGeom>
          <a:solidFill>
            <a:schemeClr val="accent1">
              <a:alpha val="21000"/>
            </a:schemeClr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457200" y="6400800"/>
            <a:ext cx="1893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16"/>
              </a:rPr>
              <a:t>www.soran.edu.iq</a:t>
            </a:r>
            <a:endPara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75083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73" r:id="rId2"/>
    <p:sldLayoutId id="2147483672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</p:sldLayoutIdLst>
  <p:hf hdr="0" dt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u-Arab-IQ" dirty="0" smtClean="0"/>
              <a:t>وشەسازی</a:t>
            </a:r>
            <a:endParaRPr lang="en-GB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err="1" smtClean="0"/>
              <a:t>Dr.Khasro</a:t>
            </a:r>
            <a:r>
              <a:rPr lang="en-GB" dirty="0" smtClean="0"/>
              <a:t> </a:t>
            </a:r>
            <a:r>
              <a:rPr lang="en-GB" dirty="0" err="1" smtClean="0"/>
              <a:t>ahmed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ku-Arab-IQ" dirty="0" smtClean="0"/>
              <a:t>کۆرسبووک</a:t>
            </a:r>
            <a:endParaRPr lang="en-GB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63BC6-9427-4AB1-9291-243FEAA6D7C6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7840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4525963"/>
          </a:xfrm>
        </p:spPr>
        <p:txBody>
          <a:bodyPr>
            <a:normAutofit fontScale="70000" lnSpcReduction="20000"/>
          </a:bodyPr>
          <a:lstStyle/>
          <a:p>
            <a:r>
              <a:rPr lang="ar-IQ" dirty="0">
                <a:cs typeface="Ali_K_Alwand" pitchFamily="2" charset="-78"/>
              </a:rPr>
              <a:t>زانكؤى سؤران</a:t>
            </a:r>
            <a:endParaRPr lang="en-US" dirty="0">
              <a:cs typeface="Ali_K_Alwand" pitchFamily="2" charset="-78"/>
            </a:endParaRPr>
          </a:p>
          <a:p>
            <a:r>
              <a:rPr lang="ar-SA" dirty="0">
                <a:cs typeface="Ali_K_Alwand" pitchFamily="2" charset="-78"/>
              </a:rPr>
              <a:t>فاكةلتى</a:t>
            </a:r>
            <a:r>
              <a:rPr lang="ar-IQ" dirty="0">
                <a:cs typeface="Ali_K_Alwand" pitchFamily="2" charset="-78"/>
              </a:rPr>
              <a:t> ثةروةردة</a:t>
            </a:r>
            <a:endParaRPr lang="en-US" dirty="0">
              <a:cs typeface="Ali_K_Alwand" pitchFamily="2" charset="-78"/>
            </a:endParaRPr>
          </a:p>
          <a:p>
            <a:r>
              <a:rPr lang="ar-IQ" dirty="0">
                <a:cs typeface="Ali_K_Alwand" pitchFamily="2" charset="-78"/>
              </a:rPr>
              <a:t>سكولى بنيات</a:t>
            </a:r>
            <a:endParaRPr lang="en-US" dirty="0">
              <a:cs typeface="Ali_K_Alwand" pitchFamily="2" charset="-78"/>
            </a:endParaRPr>
          </a:p>
          <a:p>
            <a:r>
              <a:rPr lang="ar-IQ" dirty="0">
                <a:cs typeface="Ali_K_Alwand" pitchFamily="2" charset="-78"/>
              </a:rPr>
              <a:t>بةشى زمانى كوردى</a:t>
            </a:r>
            <a:endParaRPr lang="en-US" dirty="0">
              <a:cs typeface="Ali_K_Alwand" pitchFamily="2" charset="-78"/>
            </a:endParaRPr>
          </a:p>
          <a:p>
            <a:r>
              <a:rPr lang="ar-IQ" dirty="0" smtClean="0">
                <a:cs typeface="Ali_K_Alwand" pitchFamily="2" charset="-78"/>
              </a:rPr>
              <a:t>ثةرتووكى </a:t>
            </a:r>
            <a:r>
              <a:rPr lang="ar-IQ" dirty="0">
                <a:cs typeface="Ali_K_Alwand" pitchFamily="2" charset="-78"/>
              </a:rPr>
              <a:t>سالآنة</a:t>
            </a:r>
            <a:endParaRPr lang="en-US" dirty="0">
              <a:cs typeface="Ali_K_Alwand" pitchFamily="2" charset="-78"/>
            </a:endParaRPr>
          </a:p>
          <a:p>
            <a:r>
              <a:rPr lang="ar-IQ" dirty="0">
                <a:cs typeface="Ali_K_Alwand" pitchFamily="2" charset="-78"/>
              </a:rPr>
              <a:t>ناوى بابةت: </a:t>
            </a:r>
            <a:r>
              <a:rPr lang="ar-SA" dirty="0">
                <a:cs typeface="Ali_K_Alwand" pitchFamily="2" charset="-78"/>
              </a:rPr>
              <a:t>وشةسازى</a:t>
            </a:r>
            <a:endParaRPr lang="en-US" dirty="0">
              <a:cs typeface="Ali_K_Alwand" pitchFamily="2" charset="-78"/>
            </a:endParaRPr>
          </a:p>
          <a:p>
            <a:r>
              <a:rPr lang="ar-IQ" dirty="0">
                <a:cs typeface="Ali_K_Alwand" pitchFamily="2" charset="-78"/>
              </a:rPr>
              <a:t>قؤناغ: دووةم</a:t>
            </a:r>
            <a:endParaRPr lang="en-US" dirty="0">
              <a:cs typeface="Ali_K_Alwand" pitchFamily="2" charset="-78"/>
            </a:endParaRPr>
          </a:p>
          <a:p>
            <a:r>
              <a:rPr lang="ar-IQ" dirty="0">
                <a:cs typeface="Ali_K_Alwand" pitchFamily="2" charset="-78"/>
              </a:rPr>
              <a:t>ناوى مامؤستا: د.خةسرؤ ئةحمةد رِةسول</a:t>
            </a:r>
            <a:endParaRPr lang="en-US" dirty="0">
              <a:cs typeface="Ali_K_Alwand" pitchFamily="2" charset="-78"/>
            </a:endParaRPr>
          </a:p>
          <a:p>
            <a:r>
              <a:rPr lang="ar-IQ" dirty="0">
                <a:cs typeface="Ali_K_Alwand" pitchFamily="2" charset="-78"/>
              </a:rPr>
              <a:t>كاتذميَرى نووسينطةيى:</a:t>
            </a:r>
            <a:endParaRPr lang="en-US" dirty="0">
              <a:cs typeface="Ali_K_Alwand" pitchFamily="2" charset="-78"/>
            </a:endParaRPr>
          </a:p>
          <a:p>
            <a:r>
              <a:rPr lang="ar-IQ" dirty="0">
                <a:cs typeface="Ali_K_Alwand" pitchFamily="2" charset="-78"/>
              </a:rPr>
              <a:t>رِؤذى طوتنةوةى بابةت و كاتةكةى (خشتة):</a:t>
            </a:r>
            <a:endParaRPr lang="en-US" dirty="0">
              <a:cs typeface="Ali_K_Alwand" pitchFamily="2" charset="-78"/>
            </a:endParaRPr>
          </a:p>
          <a:p>
            <a:r>
              <a:rPr lang="ar-IQ" dirty="0">
                <a:cs typeface="Ali_K_Alwand" pitchFamily="2" charset="-78"/>
              </a:rPr>
              <a:t> </a:t>
            </a:r>
            <a:r>
              <a:rPr lang="ar-KW" dirty="0" smtClean="0">
                <a:cs typeface="Ali_K_Alwand" pitchFamily="2" charset="-78"/>
              </a:rPr>
              <a:t>ضوارشةممة</a:t>
            </a:r>
            <a:r>
              <a:rPr lang="ar-IQ" dirty="0" smtClean="0">
                <a:cs typeface="Ali_K_Alwand" pitchFamily="2" charset="-78"/>
              </a:rPr>
              <a:t>:  </a:t>
            </a:r>
            <a:r>
              <a:rPr lang="ar-IQ" dirty="0">
                <a:cs typeface="Ali_K_Alwand" pitchFamily="2" charset="-78"/>
              </a:rPr>
              <a:t>8:30- 30 : </a:t>
            </a:r>
            <a:r>
              <a:rPr lang="en-US" dirty="0" smtClean="0">
                <a:cs typeface="Ali_K_Alwand" pitchFamily="2" charset="-78"/>
              </a:rPr>
              <a:t>,10</a:t>
            </a:r>
            <a:r>
              <a:rPr lang="ar-IQ" dirty="0" smtClean="0">
                <a:cs typeface="Ali_K_Alwand" pitchFamily="2" charset="-78"/>
              </a:rPr>
              <a:t>12:30-2:30</a:t>
            </a:r>
            <a:endParaRPr lang="en-US" dirty="0">
              <a:cs typeface="Ali_K_Alwand" pitchFamily="2" charset="-78"/>
            </a:endParaRPr>
          </a:p>
          <a:p>
            <a:r>
              <a:rPr lang="ar-IQ" dirty="0">
                <a:cs typeface="Ali_K_Alwand" pitchFamily="2" charset="-78"/>
              </a:rPr>
              <a:t>ئيمةيل و مؤبايل: </a:t>
            </a:r>
            <a:r>
              <a:rPr lang="en-US" dirty="0">
                <a:cs typeface="Ali_K_Alwand" pitchFamily="2" charset="-78"/>
              </a:rPr>
              <a:t>b</a:t>
            </a:r>
            <a:r>
              <a:rPr lang="en-US" dirty="0" smtClean="0">
                <a:cs typeface="Ali_K_Alwand" pitchFamily="2" charset="-78"/>
              </a:rPr>
              <a:t>rwa.ahmed@gmail.com</a:t>
            </a:r>
            <a:r>
              <a:rPr lang="ar-SA" dirty="0" smtClean="0">
                <a:cs typeface="Ali_K_Alwand" pitchFamily="2" charset="-78"/>
              </a:rPr>
              <a:t>،07504669917</a:t>
            </a:r>
            <a:endParaRPr lang="en-US" dirty="0">
              <a:cs typeface="Ali_K_Alwand" pitchFamily="2" charset="-78"/>
            </a:endParaRPr>
          </a:p>
          <a:p>
            <a:pPr marL="0" indent="0">
              <a:buNone/>
            </a:pPr>
            <a:endParaRPr lang="ar-IQ" dirty="0">
              <a:cs typeface="Ali_K_Alwand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2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0872" y="836712"/>
            <a:ext cx="8229600" cy="4525963"/>
          </a:xfrm>
        </p:spPr>
        <p:txBody>
          <a:bodyPr>
            <a:noAutofit/>
          </a:bodyPr>
          <a:lstStyle/>
          <a:p>
            <a:r>
              <a:rPr lang="ar-IQ" sz="1800" dirty="0">
                <a:cs typeface="Ali_K_Alwand" pitchFamily="2" charset="-78"/>
              </a:rPr>
              <a:t>ئامانج لة بابةتةكة و ثةيامة طرنطةكةى كة ثيَويستة قوتابى لة كؤتايى ئةم سالَدا، فيَريان بيَت</a:t>
            </a:r>
            <a:endParaRPr lang="en-US" sz="1800" dirty="0">
              <a:cs typeface="Ali_K_Alwand" pitchFamily="2" charset="-78"/>
            </a:endParaRPr>
          </a:p>
          <a:p>
            <a:pPr lvl="0"/>
            <a:r>
              <a:rPr lang="ar-IQ" sz="1800" dirty="0">
                <a:cs typeface="Ali_K_Alwand" pitchFamily="2" charset="-78"/>
              </a:rPr>
              <a:t> </a:t>
            </a:r>
            <a:r>
              <a:rPr lang="ar-SA" sz="1800" dirty="0">
                <a:cs typeface="Ali_K_Alwand" pitchFamily="2" charset="-78"/>
              </a:rPr>
              <a:t>مةرجةكانى مؤرِفيم</a:t>
            </a:r>
            <a:r>
              <a:rPr lang="ar-IQ" sz="1800" dirty="0">
                <a:cs typeface="Ali_K_Alwand" pitchFamily="2" charset="-78"/>
              </a:rPr>
              <a:t> شارةزادةبيَت.     </a:t>
            </a:r>
            <a:endParaRPr lang="en-US" sz="1800" dirty="0">
              <a:cs typeface="Ali_K_Alwand" pitchFamily="2" charset="-78"/>
            </a:endParaRPr>
          </a:p>
          <a:p>
            <a:pPr lvl="0"/>
            <a:r>
              <a:rPr lang="ar-IQ" sz="1800" dirty="0">
                <a:cs typeface="Ali_K_Alwand" pitchFamily="2" charset="-78"/>
              </a:rPr>
              <a:t>ثةيوةندى مؤرِفؤلؤجى بة ئاستةكانى ترى زمان شارةزادةبيَت.</a:t>
            </a:r>
            <a:endParaRPr lang="en-US" sz="1800" dirty="0">
              <a:cs typeface="Ali_K_Alwand" pitchFamily="2" charset="-78"/>
            </a:endParaRPr>
          </a:p>
          <a:p>
            <a:pPr lvl="0"/>
            <a:r>
              <a:rPr lang="ar-IQ" sz="1800" dirty="0">
                <a:cs typeface="Ali_K_Alwand" pitchFamily="2" charset="-78"/>
              </a:rPr>
              <a:t>ئاشنايةتى لةطةلَ جؤرةكانى مؤرِفيم ثةيدادةكات.</a:t>
            </a:r>
            <a:endParaRPr lang="en-US" sz="1800" dirty="0">
              <a:cs typeface="Ali_K_Alwand" pitchFamily="2" charset="-78"/>
            </a:endParaRPr>
          </a:p>
          <a:p>
            <a:pPr lvl="0"/>
            <a:r>
              <a:rPr lang="ar-IQ" sz="1800" dirty="0">
                <a:cs typeface="Ali_K_Alwand" pitchFamily="2" charset="-78"/>
              </a:rPr>
              <a:t>ئاشنايةتى لةطةلَ ئةو تيؤرانة ثةيدادةكات، كة دةربارةى مؤرِفيمن. </a:t>
            </a:r>
            <a:endParaRPr lang="en-US" sz="1800" dirty="0">
              <a:cs typeface="Ali_K_Alwand" pitchFamily="2" charset="-78"/>
            </a:endParaRPr>
          </a:p>
          <a:p>
            <a:pPr lvl="0"/>
            <a:r>
              <a:rPr lang="ar-IQ" sz="1800" dirty="0">
                <a:cs typeface="Ali_K_Alwand" pitchFamily="2" charset="-78"/>
              </a:rPr>
              <a:t>ئاشنايةتى لة بارةى مؤرِفيمى زيادة و كليتيك و نيشانة و رِةط و قةد ثةيدادةكات. </a:t>
            </a:r>
            <a:endParaRPr lang="en-US" sz="1800" dirty="0">
              <a:cs typeface="Ali_K_Alwand" pitchFamily="2" charset="-78"/>
            </a:endParaRPr>
          </a:p>
          <a:p>
            <a:pPr lvl="0"/>
            <a:r>
              <a:rPr lang="ar-IQ" sz="1800" dirty="0">
                <a:cs typeface="Ali_K_Alwand" pitchFamily="2" charset="-78"/>
              </a:rPr>
              <a:t>قوتابيان ئاشناى جؤرةكانى وشة و بةشةكانى ليكسيكؤلؤجى و ئيتيمؤلؤجى دةبن.</a:t>
            </a:r>
            <a:endParaRPr lang="en-US" sz="1800" dirty="0">
              <a:cs typeface="Ali_K_Alwand" pitchFamily="2" charset="-78"/>
            </a:endParaRPr>
          </a:p>
          <a:p>
            <a:r>
              <a:rPr lang="ar-IQ" sz="1800" dirty="0">
                <a:cs typeface="Ali_K_Alwand" pitchFamily="2" charset="-78"/>
              </a:rPr>
              <a:t>ئةو رِيَطايانةى لة وتنةوةى بابةتةكةدا دةيطريَتة بةر: </a:t>
            </a:r>
            <a:endParaRPr lang="en-US" sz="1800" dirty="0">
              <a:cs typeface="Ali_K_Alwand" pitchFamily="2" charset="-78"/>
            </a:endParaRPr>
          </a:p>
          <a:p>
            <a:pPr lvl="0"/>
            <a:r>
              <a:rPr lang="ar-IQ" sz="1800" dirty="0">
                <a:cs typeface="Ali_K_Alwand" pitchFamily="2" charset="-78"/>
              </a:rPr>
              <a:t>بايةخيَكى زؤر بة رِيَطاى هةلَهيَنجان ( الاستقرائى) دةدريَت، بؤ ئةوةى هزرى قوتابيان لة نيَو بابةتةكةدا بيَت و لةطةلَى تيَكةلَببن و بتوانن بؤضوونى خؤيان لة بارةوة بخةنة رِوو. </a:t>
            </a:r>
            <a:endParaRPr lang="en-US" sz="1800" dirty="0">
              <a:cs typeface="Ali_K_Alwand" pitchFamily="2" charset="-78"/>
            </a:endParaRPr>
          </a:p>
          <a:p>
            <a:pPr lvl="0"/>
            <a:r>
              <a:rPr lang="ar-IQ" sz="1800" dirty="0">
                <a:cs typeface="Ali_K_Alwand" pitchFamily="2" charset="-78"/>
              </a:rPr>
              <a:t>لةو كاتانةى باس لة ياسا جيَطيرةكان دةكريَت، كة مةوداى طفتوطؤ كةم هةلَبطريَت، ئةوا ثةنا بؤ رِيَطاى ثيَوةرى دةبريَت</a:t>
            </a:r>
            <a:r>
              <a:rPr lang="ar-IQ" sz="1800" dirty="0" smtClean="0">
                <a:cs typeface="Ali_K_Alwand" pitchFamily="2" charset="-78"/>
              </a:rPr>
              <a:t>.</a:t>
            </a:r>
            <a:endParaRPr lang="en-US" sz="1800" dirty="0">
              <a:cs typeface="Ali_K_Alwand" pitchFamily="2" charset="-78"/>
            </a:endParaRPr>
          </a:p>
          <a:p>
            <a:r>
              <a:rPr lang="ar-IQ" sz="1800" dirty="0">
                <a:cs typeface="Ali_K_Alwand" pitchFamily="2" charset="-78"/>
              </a:rPr>
              <a:t>ضؤنيةتى ئةنجامدانى ئةزموونةكان:</a:t>
            </a:r>
            <a:endParaRPr lang="en-US" sz="1800" dirty="0">
              <a:cs typeface="Ali_K_Alwand" pitchFamily="2" charset="-78"/>
            </a:endParaRPr>
          </a:p>
          <a:p>
            <a:r>
              <a:rPr lang="ar-IQ" sz="1800" dirty="0">
                <a:cs typeface="Ali_K_Alwand" pitchFamily="2" charset="-78"/>
              </a:rPr>
              <a:t>لة وةرزى يةكةمدا، (15) نمرة لةسةر ئةزموونى نووسينةكى دةبيَت و (5) نمرةش لةسةر بةشداريكردنى رِؤذانة دةبيَت،بة شيَوةى زارةكى و كيوز. وةرزى دووةميش بة هةمان شيَوةى وةرزى دووةم دةبيَت. ئةزموونى كؤتايى سالَيش لةسةر (60) نمرة دةبيَت.</a:t>
            </a:r>
            <a:endParaRPr lang="en-US" sz="1800" dirty="0">
              <a:cs typeface="Ali_K_Alwand" pitchFamily="2" charset="-78"/>
            </a:endParaRPr>
          </a:p>
          <a:p>
            <a:pPr marL="0" indent="0">
              <a:buNone/>
            </a:pPr>
            <a:endParaRPr lang="en-US" sz="1800" dirty="0">
              <a:cs typeface="Ali_K_Alwand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6602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525963"/>
          </a:xfrm>
        </p:spPr>
        <p:txBody>
          <a:bodyPr>
            <a:normAutofit fontScale="70000" lnSpcReduction="20000"/>
          </a:bodyPr>
          <a:lstStyle/>
          <a:p>
            <a:r>
              <a:rPr lang="ar-IQ" dirty="0">
                <a:cs typeface="Ali_K_Alwand" pitchFamily="2" charset="-78"/>
              </a:rPr>
              <a:t>سةرضاوةكان:</a:t>
            </a:r>
            <a:endParaRPr lang="en-US" dirty="0">
              <a:cs typeface="Ali_K_Alwand" pitchFamily="2" charset="-78"/>
            </a:endParaRPr>
          </a:p>
          <a:p>
            <a:r>
              <a:rPr lang="ar-IQ" dirty="0">
                <a:cs typeface="Ali_K_Alwand" pitchFamily="2" charset="-78"/>
              </a:rPr>
              <a:t>بة زمانى كوردى:</a:t>
            </a:r>
            <a:endParaRPr lang="en-US" dirty="0">
              <a:cs typeface="Ali_K_Alwand" pitchFamily="2" charset="-78"/>
            </a:endParaRPr>
          </a:p>
          <a:p>
            <a:pPr lvl="0"/>
            <a:r>
              <a:rPr lang="ar-KW" dirty="0" smtClean="0">
                <a:cs typeface="Ali_K_Alwand" pitchFamily="2" charset="-78"/>
              </a:rPr>
              <a:t>1- </a:t>
            </a:r>
            <a:r>
              <a:rPr lang="ar-IQ" dirty="0" smtClean="0">
                <a:cs typeface="Ali_K_Alwand" pitchFamily="2" charset="-78"/>
              </a:rPr>
              <a:t>د</a:t>
            </a:r>
            <a:r>
              <a:rPr lang="ar-IQ" dirty="0">
                <a:cs typeface="Ali_K_Alwand" pitchFamily="2" charset="-78"/>
              </a:rPr>
              <a:t>. فاروق عومةر سديق(2011)،لةدايكبوونى وشة،زانكؤى سليَمانى.</a:t>
            </a:r>
            <a:endParaRPr lang="en-US" dirty="0">
              <a:cs typeface="Ali_K_Alwand" pitchFamily="2" charset="-78"/>
            </a:endParaRPr>
          </a:p>
          <a:p>
            <a:r>
              <a:rPr lang="en-US" dirty="0">
                <a:cs typeface="Ali_K_Alwand" pitchFamily="2" charset="-78"/>
              </a:rPr>
              <a:t> -2</a:t>
            </a:r>
            <a:r>
              <a:rPr lang="ar-IQ" dirty="0">
                <a:cs typeface="Ali_K_Alwand" pitchFamily="2" charset="-78"/>
              </a:rPr>
              <a:t>رِؤذان نورى عبداللة(2007)، فةرهةنطى زمان و زاراوةسازى كوردى،بلآوكراوةى ضوارضرا.</a:t>
            </a:r>
            <a:endParaRPr lang="en-US" dirty="0">
              <a:cs typeface="Ali_K_Alwand" pitchFamily="2" charset="-78"/>
            </a:endParaRPr>
          </a:p>
          <a:p>
            <a:r>
              <a:rPr lang="en-US" dirty="0">
                <a:cs typeface="Ali_K_Alwand" pitchFamily="2" charset="-78"/>
              </a:rPr>
              <a:t> -3</a:t>
            </a:r>
            <a:r>
              <a:rPr lang="ar-IQ" dirty="0">
                <a:cs typeface="Ali_K_Alwand" pitchFamily="2" charset="-78"/>
              </a:rPr>
              <a:t>د. محةمةدى مةحوى(2010)، مؤرِفؤلؤذى و بةيةكداضوونى ثيَكهاتةكان، سليَمانى.</a:t>
            </a:r>
            <a:endParaRPr lang="en-US" dirty="0">
              <a:cs typeface="Ali_K_Alwand" pitchFamily="2" charset="-78"/>
            </a:endParaRPr>
          </a:p>
          <a:p>
            <a:r>
              <a:rPr lang="en-US" dirty="0">
                <a:cs typeface="Ali_K_Alwand" pitchFamily="2" charset="-78"/>
              </a:rPr>
              <a:t> -4</a:t>
            </a:r>
            <a:r>
              <a:rPr lang="ar-IQ" dirty="0">
                <a:cs typeface="Ali_K_Alwand" pitchFamily="2" charset="-78"/>
              </a:rPr>
              <a:t>فازل عومةر(2005)،طيرةكيَن زمانىَ كوردى، كؤرِى زانيارى كوردستان.</a:t>
            </a:r>
            <a:endParaRPr lang="en-US" dirty="0">
              <a:cs typeface="Ali_K_Alwand" pitchFamily="2" charset="-78"/>
            </a:endParaRPr>
          </a:p>
          <a:p>
            <a:r>
              <a:rPr lang="ar-SA" dirty="0">
                <a:cs typeface="Ali_K_Alwand" pitchFamily="2" charset="-78"/>
              </a:rPr>
              <a:t>بة زمانى عةرةبى:</a:t>
            </a:r>
            <a:endParaRPr lang="en-US" dirty="0">
              <a:cs typeface="Ali_K_Alwand" pitchFamily="2" charset="-78"/>
            </a:endParaRPr>
          </a:p>
          <a:p>
            <a:r>
              <a:rPr lang="ar-SA" dirty="0">
                <a:cs typeface="Ali_K_Alwand" pitchFamily="2" charset="-78"/>
              </a:rPr>
              <a:t>5-د. فوزى حسن الشايب (1999)،محاضرات في اللسانيات، عمان.</a:t>
            </a:r>
            <a:endParaRPr lang="en-US" dirty="0">
              <a:cs typeface="Ali_K_Alwand" pitchFamily="2" charset="-78"/>
            </a:endParaRPr>
          </a:p>
          <a:p>
            <a:r>
              <a:rPr lang="ar-SA" dirty="0">
                <a:cs typeface="Ali_K_Alwand" pitchFamily="2" charset="-78"/>
              </a:rPr>
              <a:t>6-روبير مارتان (2007)، ترجمة:د. عبدالقادر المهيري، مدخل لفهم اللسانيات، لبنان.</a:t>
            </a:r>
            <a:endParaRPr lang="en-US" dirty="0">
              <a:cs typeface="Ali_K_Alwand" pitchFamily="2" charset="-78"/>
            </a:endParaRPr>
          </a:p>
          <a:p>
            <a:r>
              <a:rPr lang="ar-SA" dirty="0">
                <a:cs typeface="Ali_K_Alwand" pitchFamily="2" charset="-78"/>
              </a:rPr>
              <a:t>بة زمانى فارسى:</a:t>
            </a:r>
            <a:endParaRPr lang="en-US" dirty="0">
              <a:cs typeface="Ali_K_Alwand" pitchFamily="2" charset="-78"/>
            </a:endParaRPr>
          </a:p>
          <a:p>
            <a:r>
              <a:rPr lang="ar-SA" dirty="0">
                <a:cs typeface="Ali_K_Alwand" pitchFamily="2" charset="-78"/>
              </a:rPr>
              <a:t>7-على اكبر شيرى (1382)، صرف فعل در طويش كردى ايلامى</a:t>
            </a:r>
            <a:endParaRPr lang="en-US" dirty="0">
              <a:cs typeface="Ali_K_Alwand" pitchFamily="2" charset="-78"/>
            </a:endParaRPr>
          </a:p>
          <a:p>
            <a:r>
              <a:rPr lang="ar-SA" dirty="0">
                <a:cs typeface="Ali_K_Alwand" pitchFamily="2" charset="-78"/>
              </a:rPr>
              <a:t>بة زمانى ئينطليزى:</a:t>
            </a:r>
            <a:endParaRPr lang="en-US" dirty="0">
              <a:cs typeface="Ali_K_Alwand" pitchFamily="2" charset="-78"/>
            </a:endParaRPr>
          </a:p>
          <a:p>
            <a:r>
              <a:rPr lang="ar-SA" dirty="0" smtClean="0">
                <a:cs typeface="Ali_K_Alwand" pitchFamily="2" charset="-78"/>
              </a:rPr>
              <a:t>8</a:t>
            </a:r>
            <a:r>
              <a:rPr lang="en-US" dirty="0" err="1" smtClean="0">
                <a:cs typeface="Ali_K_Alwand" pitchFamily="2" charset="-78"/>
              </a:rPr>
              <a:t>Aitchison,j</a:t>
            </a:r>
            <a:r>
              <a:rPr lang="en-US" dirty="0">
                <a:cs typeface="Ali_K_Alwand" pitchFamily="2" charset="-78"/>
              </a:rPr>
              <a:t>.(1993),</a:t>
            </a:r>
            <a:r>
              <a:rPr lang="en-US" dirty="0" err="1">
                <a:cs typeface="Ali_K_Alwand" pitchFamily="2" charset="-78"/>
              </a:rPr>
              <a:t>Morphology,HSK</a:t>
            </a:r>
            <a:r>
              <a:rPr lang="en-US" dirty="0" smtClean="0">
                <a:cs typeface="Ali_K_Alwand" pitchFamily="2" charset="-78"/>
              </a:rPr>
              <a:t>.</a:t>
            </a:r>
            <a:r>
              <a:rPr lang="en-US" dirty="0">
                <a:cs typeface="Ali_K_Alwand" pitchFamily="2" charset="-78"/>
              </a:rPr>
              <a:t>-</a:t>
            </a:r>
            <a:endParaRPr lang="en-US" dirty="0">
              <a:cs typeface="Ali_K_Alwand" pitchFamily="2" charset="-78"/>
            </a:endParaRPr>
          </a:p>
          <a:p>
            <a:pPr marL="0" indent="0">
              <a:buNone/>
            </a:pPr>
            <a:endParaRPr lang="en-US" dirty="0">
              <a:cs typeface="Ali_K_Alwand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3587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oran-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Soran-Template</Template>
  <TotalTime>46</TotalTime>
  <Words>358</Words>
  <Application>Microsoft Office PowerPoint</Application>
  <PresentationFormat>On-screen Show (4:3)</PresentationFormat>
  <Paragraphs>44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Soran-Template</vt:lpstr>
      <vt:lpstr>وشەسازی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D.Kurdish</dc:creator>
  <cp:lastModifiedBy>barakai</cp:lastModifiedBy>
  <cp:revision>7</cp:revision>
  <dcterms:created xsi:type="dcterms:W3CDTF">2014-11-02T06:25:24Z</dcterms:created>
  <dcterms:modified xsi:type="dcterms:W3CDTF">2014-11-03T15:04:08Z</dcterms:modified>
</cp:coreProperties>
</file>