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56" y="3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03/11/2014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0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ku-Arab-IQ" dirty="0" smtClean="0"/>
              <a:t>وشەسازی</a:t>
            </a:r>
            <a:endParaRPr lang="en-GB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idx="1"/>
          </p:nvPr>
        </p:nvSpPr>
        <p:spPr>
          <a:xfrm>
            <a:off x="457200" y="5562600"/>
            <a:ext cx="4040188" cy="581602"/>
          </a:xfrm>
        </p:spPr>
        <p:txBody>
          <a:bodyPr/>
          <a:lstStyle/>
          <a:p>
            <a:r>
              <a:rPr lang="en-GB" dirty="0" err="1" smtClean="0"/>
              <a:t>Dr.Khasro</a:t>
            </a:r>
            <a:r>
              <a:rPr lang="en-GB" dirty="0" smtClean="0"/>
              <a:t> </a:t>
            </a:r>
            <a:r>
              <a:rPr lang="en-GB" dirty="0" err="1" smtClean="0"/>
              <a:t>ahmed</a:t>
            </a:r>
            <a:endParaRPr lang="en-GB" dirty="0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903287"/>
          </a:xfrm>
        </p:spPr>
        <p:txBody>
          <a:bodyPr/>
          <a:lstStyle/>
          <a:p>
            <a:r>
              <a:rPr lang="ku-Arab-IQ" dirty="0" smtClean="0"/>
              <a:t>کۆرسبووک</a:t>
            </a:r>
            <a:endParaRPr lang="en-GB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4"/>
          </p:nvPr>
        </p:nvSpPr>
        <p:spPr>
          <a:xfrm>
            <a:off x="4645025" y="2514599"/>
            <a:ext cx="4041775" cy="361156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US" dirty="0">
              <a:cs typeface="Ali_K_Alwand" pitchFamily="2" charset="-78"/>
            </a:endParaRPr>
          </a:p>
          <a:p>
            <a:pPr marL="0" indent="0">
              <a:buNone/>
            </a:pPr>
            <a:r>
              <a:rPr lang="ar-SA" dirty="0">
                <a:cs typeface="Ali_K_Alwand" pitchFamily="2" charset="-78"/>
              </a:rPr>
              <a:t>هةفتةى ضوارةم: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-ثةيوةندى ئاستى مؤرِفؤلؤجى بة ئاستى سينتاكسةوة (مؤرِفؤسينتاكس) : كةرةستةكانى مؤرِفؤلؤجى دةضنة نيَو سينتاكسةوة و رِستةيان لىَ ثيَكدىَ، بةم شيَوةية: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1- ضةمكى مؤرِفؤسينتاكس هةلَطرى هةردوو ئاستى مؤرِفؤلؤجى و ئاستى سينتاكسة لة نيَو ئاستةكانى زماندا.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2- مؤرِفؤسينتاكس هةموو ئةو مؤِرِفة مؤرِفؤلؤذييانة دةطريَتةوة، كة ئةركى سينتاكسييان هةية وةكو ضةمكةكانى ناسراوى، نةناسراوى، ذمارة: تاك وكؤ، رِةطةز و دؤخ.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3- مؤرِفؤسينتاكس ليَكدانى دوو ئاستى رِيَزمانيية بة كةرةستة زمانيية تايبةتييةكانييةوة، واتة بابةتةكانى مؤرِف، ئةلؤمؤرِف، فريَز و رِستة دةطريَتةوة.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4- مؤرِفؤسينتاكس هةموو طيرةكة رِيَزمانى و كليتيكةكان دةطريَتةوة، كة مؤرِفيمن لة ئاستى مؤرِفؤلؤجيدا، بةلآم ئةركى سينتاكسييان هةية بؤ رِيَكخستن و نواندنى رِؤنانى سينتاكس لة رِيَطاى ئةو مؤرِفيم و وشانةى كة ئةم جؤرة كةرةستانة (طيرةك و كليتيك) ليَكياندةدةن و ثرِؤسة و سيستةمى ياسا رِيَزمانييةكان رِيَكدةخةن. 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هيَنانةوةى نموونةى ثيَويست.</a:t>
            </a:r>
            <a:endParaRPr lang="en-US" dirty="0">
              <a:cs typeface="Ali_K_Alwand" pitchFamily="2" charset="-78"/>
            </a:endParaRPr>
          </a:p>
          <a:p>
            <a:pPr marL="0" indent="0">
              <a:buNone/>
            </a:pPr>
            <a:endParaRPr lang="ar-IQ" dirty="0">
              <a:cs typeface="Ali_K_Alwand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3</TotalTime>
  <Words>150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Soran-Template</vt:lpstr>
      <vt:lpstr>وشەسازی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barakai</cp:lastModifiedBy>
  <cp:revision>3</cp:revision>
  <dcterms:created xsi:type="dcterms:W3CDTF">2014-11-02T06:25:24Z</dcterms:created>
  <dcterms:modified xsi:type="dcterms:W3CDTF">2014-11-03T15:09:51Z</dcterms:modified>
</cp:coreProperties>
</file>