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r>
              <a:rPr lang="ar-SA" dirty="0">
                <a:cs typeface="Ali_K_Alwand" pitchFamily="2" charset="-78"/>
              </a:rPr>
              <a:t>هةفتةى ثيَنجةم: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-ثةيوةندى ئاستى مؤرِفؤلؤجى بة ئاستى واتاسازييةوة: فةرهةنط خؤى دةخزيَنيَتة نيَو ئةم بابةتة و سيما و تايبةتيَتى وشةكان و واتا دياردةكات، بةم شيَوةية: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1-واتاى هؤشةكيى وشة.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2- واتاى لاوةكيى وشة.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3- واتاى ويذدانى و شيَوازيى وشة.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4- واتاى بيرةكى و تيَكةلَى.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5-واتاى بابةتى.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6- بؤضوونى لؤجيكيى وشة، كة ئةم بةشانة دةطريَتةوة: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r>
              <a:rPr lang="ar-KW" dirty="0" smtClean="0">
                <a:cs typeface="Ali_K_Alwand" pitchFamily="2" charset="-78"/>
              </a:rPr>
              <a:t>        </a:t>
            </a:r>
            <a:r>
              <a:rPr lang="ar-SA" dirty="0" smtClean="0">
                <a:cs typeface="Ali_K_Alwand" pitchFamily="2" charset="-78"/>
              </a:rPr>
              <a:t>أ- </a:t>
            </a:r>
            <a:r>
              <a:rPr lang="ar-SA" dirty="0">
                <a:cs typeface="Ali_K_Alwand" pitchFamily="2" charset="-78"/>
              </a:rPr>
              <a:t>طرتنةوة ب-هاوواتايى ج- دذواتايى د- تةمومذى واتايى.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r>
              <a:rPr lang="ar-KW" dirty="0" smtClean="0">
                <a:cs typeface="Ali_K_Alwand" pitchFamily="2" charset="-78"/>
              </a:rPr>
              <a:t>          </a:t>
            </a:r>
            <a:r>
              <a:rPr lang="ar-SA" dirty="0" smtClean="0">
                <a:cs typeface="Ali_K_Alwand" pitchFamily="2" charset="-78"/>
              </a:rPr>
              <a:t>هيَنانةوةى </a:t>
            </a:r>
            <a:r>
              <a:rPr lang="ar-SA" dirty="0">
                <a:cs typeface="Ali_K_Alwand" pitchFamily="2" charset="-78"/>
              </a:rPr>
              <a:t>نموونةى ثيَويست.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81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3</cp:revision>
  <dcterms:created xsi:type="dcterms:W3CDTF">2014-11-02T06:25:24Z</dcterms:created>
  <dcterms:modified xsi:type="dcterms:W3CDTF">2014-11-03T15:11:14Z</dcterms:modified>
</cp:coreProperties>
</file>